
<file path=[Content_Types].xml><?xml version="1.0" encoding="utf-8"?>
<Types xmlns="http://schemas.openxmlformats.org/package/2006/content-types">
  <Default Extension="png" ContentType="image/png"/>
  <Default Extension="MPG" ContentType="vide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  <p:sldMasterId id="2147483672" r:id="rId2"/>
    <p:sldMasterId id="2147483684" r:id="rId3"/>
    <p:sldMasterId id="2147483804" r:id="rId4"/>
    <p:sldMasterId id="2147483852" r:id="rId5"/>
  </p:sldMasterIdLst>
  <p:notesMasterIdLst>
    <p:notesMasterId r:id="rId24"/>
  </p:notesMasterIdLst>
  <p:handoutMasterIdLst>
    <p:handoutMasterId r:id="rId25"/>
  </p:handoutMasterIdLst>
  <p:sldIdLst>
    <p:sldId id="506" r:id="rId6"/>
    <p:sldId id="730" r:id="rId7"/>
    <p:sldId id="731" r:id="rId8"/>
    <p:sldId id="718" r:id="rId9"/>
    <p:sldId id="699" r:id="rId10"/>
    <p:sldId id="737" r:id="rId11"/>
    <p:sldId id="608" r:id="rId12"/>
    <p:sldId id="714" r:id="rId13"/>
    <p:sldId id="719" r:id="rId14"/>
    <p:sldId id="703" r:id="rId15"/>
    <p:sldId id="706" r:id="rId16"/>
    <p:sldId id="787" r:id="rId17"/>
    <p:sldId id="825" r:id="rId18"/>
    <p:sldId id="822" r:id="rId19"/>
    <p:sldId id="783" r:id="rId20"/>
    <p:sldId id="813" r:id="rId21"/>
    <p:sldId id="702" r:id="rId22"/>
    <p:sldId id="707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00CC"/>
    <a:srgbClr val="3333FF"/>
    <a:srgbClr val="008000"/>
    <a:srgbClr val="CC3300"/>
    <a:srgbClr val="2C016B"/>
    <a:srgbClr val="4F81BD"/>
    <a:srgbClr val="20CD03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3" autoAdjust="0"/>
    <p:restoredTop sz="92197" autoAdjust="0"/>
  </p:normalViewPr>
  <p:slideViewPr>
    <p:cSldViewPr>
      <p:cViewPr varScale="1">
        <p:scale>
          <a:sx n="54" d="100"/>
          <a:sy n="54" d="100"/>
        </p:scale>
        <p:origin x="13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48"/>
    </p:cViewPr>
  </p:sorterViewPr>
  <p:gridSpacing cx="64008" cy="64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7C705-1357-4D8A-BDA9-9BE3DFB058BC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D6986-50C6-4856-B9C0-14FC505A2D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41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6D6D37-BFD4-40E6-BD2C-08AC4B9CBBEB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487F2A-D6A4-4843-812B-6BF2B4584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1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2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30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8375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EBFD550-FE25-418A-A093-B5131DDD0158}" type="slidenum">
              <a:rPr lang="en-US" altLang="en-US" sz="1100">
                <a:solidFill>
                  <a:prstClr val="black"/>
                </a:solidFill>
                <a:latin typeface="Times New Roman" pitchFamily="18" charset="0"/>
              </a:rPr>
              <a:pPr/>
              <a:t>12</a:t>
            </a:fld>
            <a:endParaRPr lang="en-US" altLang="en-US" sz="11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87F2A-D6A4-4843-812B-6BF2B4584DA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0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6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0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86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07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7" marR="0" indent="-2285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91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8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3FBE3-06F4-4709-8B9F-C2521C2AA5B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3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1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6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7" marR="0" indent="-228587" algn="l" defTabSz="9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EE75C-B7D9-41B9-9E02-570AE183BB2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94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7" indent="-228587"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41C6E-7ADD-4BF3-A112-3EEE3417832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87" marR="0" indent="-2285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91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86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7F2A-D6A4-4843-812B-6BF2B4584DA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8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FDB3-85CA-4075-90DD-CD2E08E9B2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9BA1-43C3-4245-BF74-732C3C1597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2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7A92E-A1ED-4C57-B12F-6BFA96C94F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14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D64-EC06-431F-B743-F4372F9091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52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AD50-4D5B-4A25-BDBE-EBC2B62D28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6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BE35-F3E9-4B09-B2A2-43F1DE0FE6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88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2EFB-1696-4F25-9EA2-F7A57C3169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10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CDA9B-8F4F-4045-BB41-82800B01F3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7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E36C-8E6D-41DE-BD2C-09A4319759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23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C926-BD10-4A26-A328-B30C876FCE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85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4929-42D1-4CD6-8491-21726F1BA7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3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7D7-B902-45C0-9049-70DDA23890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22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3194-2066-45CA-BB2C-13D89E363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87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9EBA-2419-4FCC-AB21-2A7BF9D439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94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CEDF-2AA6-4D18-BBF3-524FE754FC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34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3755-6039-4DA7-BECD-198BC1BD3D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7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CEDB-ABDD-4238-AF58-606F2FAC72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76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9FFA-2B30-4B0D-A961-3FDEB5FBBB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25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73B4-61FF-451E-96AE-E844F0C6FA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1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F752A-0746-403E-85D1-A4358B1813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67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9C00-7738-4A34-A120-817FDB4DA0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88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AE35-A6DB-40D9-907E-08B5312303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1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0E2F-F5E7-4DFB-8BD3-EAD8D05FBC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99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81FD-95C1-4DB6-975E-0EB1ADC441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93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74A6-6A4E-4DEA-A7B3-5A6B18C51A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37F5-145E-4C3B-9BBF-8BF904DDEE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82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4D3C-E473-486D-997C-E6DAC8C599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97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94D68-F381-4EFF-A2F8-78D90745EA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03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B1971-8178-4013-9BC9-E1624D85D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70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73F6-25ED-498E-BAF5-F687B48C30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51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E1525-6F4E-48C1-A414-6EE000548A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15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B7F0-8A01-45B0-B1D3-00EF18B5FC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71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BAFC-10DF-43E5-BD78-A1D9DE9CAE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7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69B-055D-4359-8459-9515A91B71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76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7BC6-576F-4056-887C-4441BD2605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73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0FD-939A-4D65-9992-C808A428E6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28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EC695-4016-4542-B53F-64E71E42DF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8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574F-A940-4CB4-8D02-C84273EC88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45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84B0-48C6-4232-BBA5-86569D067F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618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4B4CB-37A5-41A9-8DFE-8B43E6FE89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15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6376-0F5D-4A93-B5EA-EB4B5D26A4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23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451A-F47F-4FA1-9AFC-60886CD87A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153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BF3A-DA71-4A73-A87C-25E1A03A9B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20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34724-1B44-41E1-92A5-04F05E9F98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0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B1E2B-E031-4FD3-92E9-42A1A0C213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0F39-98C4-45E7-96AA-BAD1D1F24B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84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00DF-DE69-47E0-9318-C907A83B1F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14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FC1-6DAE-4897-94BB-234C78B23F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51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7F6B-3DD9-4A19-A67B-3A97309B58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85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0A0A-0E40-438C-A067-579260BDC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45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2682-5AA3-484D-8D0C-EC19C08482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4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C695-E2C4-4AC3-8C0F-BB3EA3DE58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3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B10B-A154-4B2E-A19E-3BC15DF07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6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D3B0E-FF9D-4870-BB9F-E32B1FDF39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7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451A2-92C5-43BD-B4AB-FF80A35DA4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0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1900A-19F5-48A7-8700-70D575C94B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6452A-BBBE-4431-960D-AF228C8749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5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3B974-EA8E-4FB4-ACCD-7A5987E62C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2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A1DD4-9690-4B6F-99EF-23ABD03536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0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53742-2763-4F3F-BA73-8231462183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5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wmv"/><Relationship Id="rId7" Type="http://schemas.openxmlformats.org/officeDocument/2006/relationships/image" Target="../media/image1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5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15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3.MPG"/><Relationship Id="rId7" Type="http://schemas.openxmlformats.org/officeDocument/2006/relationships/image" Target="../media/image6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3.MP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braatz\AppData\Local\Microsoft\Windows\Temporary%20Internet%20Files\Content.MSO\37B6579A.MPG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52728"/>
            <a:ext cx="9144000" cy="2112264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Exploiting multiphase slug flow for controlled manufacturing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of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uniform crystals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77056"/>
            <a:ext cx="9144000" cy="96012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Mo </a:t>
            </a:r>
            <a:r>
              <a:rPr lang="en-US" sz="2400" b="1" dirty="0" smtClean="0">
                <a:solidFill>
                  <a:schemeClr val="tx1"/>
                </a:solidFill>
              </a:rPr>
              <a:t>Jiang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3784" y="5093208"/>
            <a:ext cx="3185160" cy="86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6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"/>
    </mc:Choice>
    <mc:Fallback xmlns="">
      <p:transition spd="slow" advTm="8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51113 small aspect ratio_16 times slow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7614" y="1555599"/>
            <a:ext cx="4040303" cy="3035808"/>
          </a:xfrm>
          <a:prstGeom prst="rect">
            <a:avLst/>
          </a:prstGeom>
        </p:spPr>
      </p:pic>
      <p:pic>
        <p:nvPicPr>
          <p:cNvPr id="6" name="051113 large aspect ratio_16 times slower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438" y="1568299"/>
            <a:ext cx="4038600" cy="30353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86868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Improvement of slug aspect ratio to promote mixing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05528" y="1124712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Aspect ratio ~ 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77268" y="1517380"/>
            <a:ext cx="1343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Tubing wall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63440" y="3955899"/>
            <a:ext cx="4069080" cy="381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63440" y="1828800"/>
            <a:ext cx="4069080" cy="1905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377268" y="4096512"/>
            <a:ext cx="1343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Tubing wall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438" y="4773977"/>
            <a:ext cx="50928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Video is 16 times slower than real time.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57928" y="4158067"/>
            <a:ext cx="8088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Video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438" y="5358158"/>
            <a:ext cx="832309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Crystals in slugs with aspect ratio closer to 1 are more </a:t>
            </a:r>
            <a:b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spread out in the slug, more like a batch crystallizer. 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solution is better mixed with higher flow rate.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3427" y="1124712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Aspect ratio goes up to 4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0118" y="4155019"/>
            <a:ext cx="8088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Video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7200" y="3974949"/>
            <a:ext cx="4050792" cy="1905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68978" y="4111752"/>
            <a:ext cx="1343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Tubing wall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73438" y="1803249"/>
            <a:ext cx="4050792" cy="1905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245178" y="1515975"/>
            <a:ext cx="1343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Tubing wall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915016" y="4460343"/>
            <a:ext cx="4754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771886" y="4091011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mm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6223751" y="4460343"/>
            <a:ext cx="4754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80621" y="4091011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mm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068312" y="4851892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Flow direction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6684264" y="4775692"/>
            <a:ext cx="202089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5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68680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N</a:t>
            </a:r>
            <a:r>
              <a:rPr lang="en-US" sz="35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ucleation in coaxial mixer and </a:t>
            </a:r>
            <a:r>
              <a:rPr lang="en-US" sz="35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growth </a:t>
            </a:r>
            <a:r>
              <a:rPr lang="en-US" sz="35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in </a:t>
            </a:r>
            <a:r>
              <a:rPr lang="en-US" sz="35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slugs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275" y="1252728"/>
            <a:ext cx="2680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Representative slug</a:t>
            </a:r>
            <a:endParaRPr lang="en-US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828800"/>
            <a:ext cx="4023360" cy="3067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480" y="5219879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Coaxial mixers improved crystal uniformity, morphology, and </a:t>
            </a:r>
            <a:b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aggregation compared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laminar flow </a:t>
            </a:r>
          </a:p>
        </p:txBody>
      </p:sp>
      <p:sp>
        <p:nvSpPr>
          <p:cNvPr id="11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" b="2933"/>
          <a:stretch/>
        </p:blipFill>
        <p:spPr>
          <a:xfrm>
            <a:off x="4764024" y="1828800"/>
            <a:ext cx="4115484" cy="30678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5292" y="1252728"/>
            <a:ext cx="2743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Uncontrolled cooling</a:t>
            </a:r>
            <a:endParaRPr lang="en-US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155448" y="2010220"/>
            <a:ext cx="5880100" cy="179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ct val="20000"/>
              </a:spcBef>
              <a:buClr>
                <a:srgbClr val="790015"/>
              </a:buClr>
              <a:buSzPct val="100000"/>
              <a:buChar char="•"/>
              <a:defRPr sz="2900" b="1">
                <a:solidFill>
                  <a:srgbClr val="790015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CC"/>
              </a:buClr>
              <a:buSzPct val="100000"/>
              <a:buFont typeface="Arial Unicode MS" pitchFamily="34" charset="-128"/>
              <a:buChar char="–"/>
              <a:defRPr sz="2400" b="1">
                <a:solidFill>
                  <a:srgbClr val="00279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buClrTx/>
              <a:buSzTx/>
            </a:pPr>
            <a:r>
              <a:rPr lang="en-US" altLang="en-US" sz="2200" b="0" dirty="0">
                <a:solidFill>
                  <a:prstClr val="black"/>
                </a:solidFill>
              </a:rPr>
              <a:t>Designed experimental system to spontaneously generate stable slugs </a:t>
            </a:r>
            <a:br>
              <a:rPr lang="en-US" altLang="en-US" sz="2200" b="0" dirty="0">
                <a:solidFill>
                  <a:prstClr val="black"/>
                </a:solidFill>
              </a:rPr>
            </a:br>
            <a:r>
              <a:rPr lang="en-US" altLang="en-US" sz="2200" b="0" dirty="0">
                <a:solidFill>
                  <a:prstClr val="black"/>
                </a:solidFill>
              </a:rPr>
              <a:t>with controlled aspect ratio, where </a:t>
            </a:r>
            <a:br>
              <a:rPr lang="en-US" altLang="en-US" sz="2200" b="0" dirty="0">
                <a:solidFill>
                  <a:prstClr val="black"/>
                </a:solidFill>
              </a:rPr>
            </a:br>
            <a:r>
              <a:rPr lang="en-US" altLang="en-US" sz="2200" b="0" dirty="0">
                <a:solidFill>
                  <a:prstClr val="black"/>
                </a:solidFill>
              </a:rPr>
              <a:t>the temperature and concentration </a:t>
            </a:r>
            <a:br>
              <a:rPr lang="en-US" altLang="en-US" sz="2200" b="0" dirty="0">
                <a:solidFill>
                  <a:prstClr val="black"/>
                </a:solidFill>
              </a:rPr>
            </a:br>
            <a:r>
              <a:rPr lang="en-US" altLang="en-US" sz="2200" b="0" dirty="0">
                <a:solidFill>
                  <a:prstClr val="black"/>
                </a:solidFill>
              </a:rPr>
              <a:t>are uniform due to recirculation</a:t>
            </a:r>
          </a:p>
        </p:txBody>
      </p:sp>
      <p:grpSp>
        <p:nvGrpSpPr>
          <p:cNvPr id="105476" name="Group 5"/>
          <p:cNvGrpSpPr>
            <a:grpSpLocks/>
          </p:cNvGrpSpPr>
          <p:nvPr/>
        </p:nvGrpSpPr>
        <p:grpSpPr bwMode="auto">
          <a:xfrm>
            <a:off x="475488" y="1124708"/>
            <a:ext cx="5312664" cy="676283"/>
            <a:chOff x="4315968" y="2423789"/>
            <a:chExt cx="3931920" cy="698991"/>
          </a:xfrm>
        </p:grpSpPr>
        <p:grpSp>
          <p:nvGrpSpPr>
            <p:cNvPr id="105481" name="Group 6"/>
            <p:cNvGrpSpPr>
              <a:grpSpLocks/>
            </p:cNvGrpSpPr>
            <p:nvPr/>
          </p:nvGrpSpPr>
          <p:grpSpPr bwMode="auto">
            <a:xfrm flipH="1">
              <a:off x="4315968" y="2423789"/>
              <a:ext cx="3931920" cy="698991"/>
              <a:chOff x="6310908" y="2507524"/>
              <a:chExt cx="2101572" cy="393240"/>
            </a:xfrm>
          </p:grpSpPr>
          <p:sp>
            <p:nvSpPr>
              <p:cNvPr id="105506" name="AutoShape 5"/>
              <p:cNvSpPr>
                <a:spLocks noChangeArrowheads="1"/>
              </p:cNvSpPr>
              <p:nvPr/>
            </p:nvSpPr>
            <p:spPr bwMode="auto">
              <a:xfrm rot="5400000">
                <a:off x="7165075" y="1653357"/>
                <a:ext cx="393237" cy="2101572"/>
              </a:xfrm>
              <a:prstGeom prst="can">
                <a:avLst>
                  <a:gd name="adj" fmla="val 17072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40000"/>
                  </a:spcBef>
                  <a:buFontTx/>
                  <a:buChar char="•"/>
                </a:pPr>
                <a:endParaRPr lang="zh-CN" altLang="en-US" sz="2200">
                  <a:solidFill>
                    <a:srgbClr val="0000AA"/>
                  </a:solidFill>
                  <a:latin typeface="Calibri" pitchFamily="34" charset="0"/>
                </a:endParaRPr>
              </a:p>
            </p:txBody>
          </p:sp>
          <p:sp>
            <p:nvSpPr>
              <p:cNvPr id="33" name="Flowchart: Terminator 32"/>
              <p:cNvSpPr/>
              <p:nvPr/>
            </p:nvSpPr>
            <p:spPr>
              <a:xfrm>
                <a:off x="6520143" y="2507527"/>
                <a:ext cx="420314" cy="393237"/>
              </a:xfrm>
              <a:prstGeom prst="flowChartTerminator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lowchart: Terminator 33"/>
              <p:cNvSpPr/>
              <p:nvPr/>
            </p:nvSpPr>
            <p:spPr>
              <a:xfrm>
                <a:off x="7156601" y="2507525"/>
                <a:ext cx="420314" cy="393237"/>
              </a:xfrm>
              <a:prstGeom prst="flowChartTerminator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lowchart: Terminator 34"/>
              <p:cNvSpPr/>
              <p:nvPr/>
            </p:nvSpPr>
            <p:spPr>
              <a:xfrm>
                <a:off x="7789605" y="2507525"/>
                <a:ext cx="420314" cy="393237"/>
              </a:xfrm>
              <a:prstGeom prst="flowChartTerminator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5482" name="Group 7"/>
            <p:cNvGrpSpPr>
              <a:grpSpLocks/>
            </p:cNvGrpSpPr>
            <p:nvPr/>
          </p:nvGrpSpPr>
          <p:grpSpPr bwMode="auto">
            <a:xfrm>
              <a:off x="6018676" y="2532888"/>
              <a:ext cx="537572" cy="192024"/>
              <a:chOff x="9500616" y="2596896"/>
              <a:chExt cx="704088" cy="256032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9499831" y="2596975"/>
                <a:ext cx="704717" cy="25596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>
                <a:off x="9755064" y="2852940"/>
                <a:ext cx="1287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9820567" y="2596975"/>
                <a:ext cx="12874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483" name="Group 8"/>
            <p:cNvGrpSpPr>
              <a:grpSpLocks/>
            </p:cNvGrpSpPr>
            <p:nvPr/>
          </p:nvGrpSpPr>
          <p:grpSpPr bwMode="auto">
            <a:xfrm flipV="1">
              <a:off x="6024934" y="2865920"/>
              <a:ext cx="537572" cy="192024"/>
              <a:chOff x="9500616" y="2596896"/>
              <a:chExt cx="704088" cy="256032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9500669" y="2596812"/>
                <a:ext cx="704717" cy="25596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>
                <a:off x="9755902" y="2852779"/>
                <a:ext cx="1287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9821405" y="2596812"/>
                <a:ext cx="12874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484" name="Group 9"/>
            <p:cNvGrpSpPr>
              <a:grpSpLocks/>
            </p:cNvGrpSpPr>
            <p:nvPr/>
          </p:nvGrpSpPr>
          <p:grpSpPr bwMode="auto">
            <a:xfrm>
              <a:off x="7196328" y="2532888"/>
              <a:ext cx="537572" cy="192024"/>
              <a:chOff x="9500616" y="2596896"/>
              <a:chExt cx="704088" cy="25603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9500091" y="2596975"/>
                <a:ext cx="704717" cy="25596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>
                <a:off x="9755326" y="2852940"/>
                <a:ext cx="12874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9820828" y="2596975"/>
                <a:ext cx="1287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485" name="Group 10"/>
            <p:cNvGrpSpPr>
              <a:grpSpLocks/>
            </p:cNvGrpSpPr>
            <p:nvPr/>
          </p:nvGrpSpPr>
          <p:grpSpPr bwMode="auto">
            <a:xfrm flipV="1">
              <a:off x="7202825" y="2866024"/>
              <a:ext cx="538052" cy="191979"/>
              <a:chOff x="9500933" y="2596808"/>
              <a:chExt cx="704717" cy="255971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500933" y="2596808"/>
                <a:ext cx="704717" cy="25596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>
                <a:off x="9756164" y="2852779"/>
                <a:ext cx="12874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9821666" y="2596812"/>
                <a:ext cx="1287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486" name="Group 11"/>
            <p:cNvGrpSpPr>
              <a:grpSpLocks/>
            </p:cNvGrpSpPr>
            <p:nvPr/>
          </p:nvGrpSpPr>
          <p:grpSpPr bwMode="auto">
            <a:xfrm>
              <a:off x="4828032" y="2532886"/>
              <a:ext cx="537572" cy="195119"/>
              <a:chOff x="9500616" y="2596896"/>
              <a:chExt cx="704088" cy="260159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500774" y="2601353"/>
                <a:ext cx="704717" cy="25596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9756007" y="2852944"/>
                <a:ext cx="1287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9821510" y="2596977"/>
                <a:ext cx="12874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487" name="Group 12"/>
            <p:cNvGrpSpPr>
              <a:grpSpLocks/>
            </p:cNvGrpSpPr>
            <p:nvPr/>
          </p:nvGrpSpPr>
          <p:grpSpPr bwMode="auto">
            <a:xfrm flipV="1">
              <a:off x="4834290" y="2865915"/>
              <a:ext cx="537572" cy="195119"/>
              <a:chOff x="9500616" y="2592770"/>
              <a:chExt cx="704088" cy="26015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501612" y="2592430"/>
                <a:ext cx="702457" cy="25596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9756845" y="2852772"/>
                <a:ext cx="1287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9820089" y="2596805"/>
                <a:ext cx="1287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Content Placeholder 5"/>
          <p:cNvSpPr txBox="1">
            <a:spLocks/>
          </p:cNvSpPr>
          <p:nvPr/>
        </p:nvSpPr>
        <p:spPr bwMode="auto">
          <a:xfrm>
            <a:off x="155448" y="3802444"/>
            <a:ext cx="5900738" cy="115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ct val="20000"/>
              </a:spcBef>
              <a:buClr>
                <a:srgbClr val="790015"/>
              </a:buClr>
              <a:buSzPct val="100000"/>
              <a:buChar char="•"/>
              <a:defRPr sz="2900" b="1">
                <a:solidFill>
                  <a:srgbClr val="790015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CC"/>
              </a:buClr>
              <a:buSzPct val="100000"/>
              <a:buFont typeface="Arial Unicode MS" pitchFamily="34" charset="-128"/>
              <a:buChar char="–"/>
              <a:defRPr sz="2400" b="1">
                <a:solidFill>
                  <a:srgbClr val="00279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buClrTx/>
              <a:buSzTx/>
            </a:pPr>
            <a:r>
              <a:rPr lang="en-US" altLang="en-US" sz="2200" b="0" dirty="0">
                <a:solidFill>
                  <a:prstClr val="black"/>
                </a:solidFill>
              </a:rPr>
              <a:t>Generated high-quality large uniform crystals from a cooling slug-flow crystallizer, </a:t>
            </a:r>
            <a:br>
              <a:rPr lang="en-US" altLang="en-US" sz="2200" b="0" dirty="0">
                <a:solidFill>
                  <a:prstClr val="black"/>
                </a:solidFill>
              </a:rPr>
            </a:br>
            <a:r>
              <a:rPr lang="en-US" altLang="en-US" sz="2200" b="0" dirty="0">
                <a:solidFill>
                  <a:prstClr val="black"/>
                </a:solidFill>
              </a:rPr>
              <a:t>with low scale-up risk</a:t>
            </a:r>
          </a:p>
        </p:txBody>
      </p:sp>
      <p:sp>
        <p:nvSpPr>
          <p:cNvPr id="37" name="Content Placeholder 5"/>
          <p:cNvSpPr txBox="1">
            <a:spLocks/>
          </p:cNvSpPr>
          <p:nvPr/>
        </p:nvSpPr>
        <p:spPr bwMode="auto">
          <a:xfrm>
            <a:off x="155448" y="4954588"/>
            <a:ext cx="6000306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ct val="20000"/>
              </a:spcBef>
              <a:buClr>
                <a:srgbClr val="790015"/>
              </a:buClr>
              <a:buSzPct val="100000"/>
              <a:buChar char="•"/>
              <a:defRPr sz="2900" b="1">
                <a:solidFill>
                  <a:srgbClr val="790015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CC"/>
              </a:buClr>
              <a:buSzPct val="100000"/>
              <a:buFont typeface="Arial Unicode MS" pitchFamily="34" charset="-128"/>
              <a:buChar char="–"/>
              <a:defRPr sz="2400" b="1">
                <a:solidFill>
                  <a:srgbClr val="00279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buClrTx/>
              <a:buSzTx/>
            </a:pPr>
            <a:r>
              <a:rPr lang="en-US" altLang="en-US" sz="2200" b="0" dirty="0">
                <a:solidFill>
                  <a:prstClr val="black"/>
                </a:solidFill>
              </a:rPr>
              <a:t>Enhanced size uniformity by improving nucleation with </a:t>
            </a:r>
            <a:r>
              <a:rPr lang="en-US" altLang="en-US" sz="2200" b="0" dirty="0" smtClean="0">
                <a:solidFill>
                  <a:prstClr val="black"/>
                </a:solidFill>
              </a:rPr>
              <a:t>coaxial or radial mixers, </a:t>
            </a:r>
            <a:br>
              <a:rPr lang="en-US" altLang="en-US" sz="2200" b="0" dirty="0" smtClean="0">
                <a:solidFill>
                  <a:prstClr val="black"/>
                </a:solidFill>
              </a:rPr>
            </a:br>
            <a:r>
              <a:rPr lang="en-US" altLang="en-US" sz="2200" b="0" dirty="0" smtClean="0">
                <a:solidFill>
                  <a:prstClr val="black"/>
                </a:solidFill>
              </a:rPr>
              <a:t>and </a:t>
            </a:r>
            <a:r>
              <a:rPr lang="en-US" altLang="en-US" sz="2200" b="0" dirty="0">
                <a:solidFill>
                  <a:prstClr val="black"/>
                </a:solidFill>
              </a:rPr>
              <a:t>improving growth by setting a controlled spatial temperature profile</a:t>
            </a:r>
          </a:p>
        </p:txBody>
      </p:sp>
      <p:pic>
        <p:nvPicPr>
          <p:cNvPr id="39" name="first slugs come to heating.MPG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0216" y="1124711"/>
            <a:ext cx="2496311" cy="52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Summary</a:t>
            </a:r>
            <a:endParaRPr lang="en-US" sz="36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12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49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9101"/>
          <a:stretch/>
        </p:blipFill>
        <p:spPr bwMode="auto">
          <a:xfrm>
            <a:off x="736843" y="4527915"/>
            <a:ext cx="2170949" cy="140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A</a:t>
            </a:r>
            <a:r>
              <a:rPr lang="en-US" sz="36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cknowledgments</a:t>
            </a:r>
            <a:endParaRPr lang="en-US" sz="36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4947217"/>
            <a:ext cx="2240280" cy="5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7512" y="4517136"/>
            <a:ext cx="2304288" cy="1414517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3824" y="4517137"/>
            <a:ext cx="2432304" cy="1414516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AutoShape 4" descr="Image result for osisoft"/>
          <p:cNvSpPr>
            <a:spLocks noChangeAspect="1" noChangeArrowheads="1"/>
          </p:cNvSpPr>
          <p:nvPr/>
        </p:nvSpPr>
        <p:spPr bwMode="auto">
          <a:xfrm>
            <a:off x="155575" y="-250825"/>
            <a:ext cx="14382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2" descr="Image result for gates found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512" y="3037066"/>
            <a:ext cx="3712464" cy="9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7512" y="2788920"/>
            <a:ext cx="3877056" cy="1309006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AutoShape 5" descr="Make it real. Campaign for VCU bad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00016" y="2788920"/>
            <a:ext cx="3838600" cy="1309006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 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504" y="1499973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Braatz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03" y="1368717"/>
            <a:ext cx="1615594" cy="83607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710031" y="2876241"/>
            <a:ext cx="3828585" cy="1134364"/>
            <a:chOff x="1276815" y="5110988"/>
            <a:chExt cx="3828585" cy="11343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5110988"/>
              <a:ext cx="2895600" cy="11121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15" y="5151120"/>
              <a:ext cx="1094232" cy="1094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0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flipV="1">
            <a:off x="6349350" y="5038614"/>
            <a:ext cx="137160" cy="13716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8" y="1060704"/>
            <a:ext cx="5312664" cy="50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56816" y="2212848"/>
            <a:ext cx="2231136" cy="3044952"/>
          </a:xfrm>
          <a:prstGeom prst="rect">
            <a:avLst/>
          </a:prstGeom>
          <a:solidFill>
            <a:srgbClr val="3333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Operate in stable regime for self-induced slug flow</a:t>
            </a:r>
            <a:endParaRPr lang="en-US" sz="36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1298" y="1088348"/>
            <a:ext cx="1371600" cy="804460"/>
          </a:xfrm>
          <a:prstGeom prst="rect">
            <a:avLst/>
          </a:prstGeom>
          <a:solidFill>
            <a:schemeClr val="bg1"/>
          </a:solidFill>
        </p:spPr>
        <p:txBody>
          <a:bodyPr vert="horz" lIns="45720" tIns="45720" rIns="4572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Tubing I.D. = 4 mm</a:t>
            </a:r>
            <a:endParaRPr lang="en-US" sz="2000" dirty="0" smtClean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64225" y="2131990"/>
            <a:ext cx="2816351" cy="1104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None/>
            </a:pPr>
            <a:r>
              <a:rPr lang="en-US" sz="2000" dirty="0" smtClean="0">
                <a:solidFill>
                  <a:srgbClr val="00B050"/>
                </a:solidFill>
                <a:cs typeface="Arial" pitchFamily="34" charset="0"/>
                <a:sym typeface="Symbol"/>
              </a:rPr>
              <a:t> 	My s</a:t>
            </a:r>
            <a:r>
              <a:rPr lang="en-US" sz="2000" dirty="0" smtClean="0">
                <a:solidFill>
                  <a:srgbClr val="00B050"/>
                </a:solidFill>
                <a:cs typeface="Arial" pitchFamily="34" charset="0"/>
              </a:rPr>
              <a:t>lug flow </a:t>
            </a:r>
            <a:br>
              <a:rPr lang="en-US" sz="2000" dirty="0" smtClean="0">
                <a:solidFill>
                  <a:srgbClr val="00B050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srgbClr val="00B050"/>
                </a:solidFill>
                <a:cs typeface="Arial" pitchFamily="34" charset="0"/>
              </a:rPr>
              <a:t>operation</a:t>
            </a:r>
            <a:br>
              <a:rPr lang="en-US" sz="2000" dirty="0" smtClean="0">
                <a:solidFill>
                  <a:srgbClr val="00B050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srgbClr val="00B050"/>
                </a:solidFill>
                <a:cs typeface="Arial" pitchFamily="34" charset="0"/>
              </a:rPr>
              <a:t>(3.1 mm I.D.)</a:t>
            </a:r>
          </a:p>
        </p:txBody>
      </p:sp>
      <p:sp>
        <p:nvSpPr>
          <p:cNvPr id="2" name="Oval 1"/>
          <p:cNvSpPr/>
          <p:nvPr/>
        </p:nvSpPr>
        <p:spPr>
          <a:xfrm>
            <a:off x="2459736" y="3364992"/>
            <a:ext cx="704088" cy="58521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1760" y="5605272"/>
            <a:ext cx="26468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Gas velocity (m/s)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50286" y="3074048"/>
            <a:ext cx="29065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Liquid velocity (m/s)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87952" y="2212848"/>
            <a:ext cx="1755648" cy="307238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65960" y="1252728"/>
            <a:ext cx="3977640" cy="9601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Triangle 18"/>
          <p:cNvSpPr/>
          <p:nvPr/>
        </p:nvSpPr>
        <p:spPr>
          <a:xfrm flipH="1">
            <a:off x="3362498" y="4488596"/>
            <a:ext cx="832104" cy="796636"/>
          </a:xfrm>
          <a:prstGeom prst="rt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6445023" y="4496677"/>
            <a:ext cx="137160" cy="13716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801547" y="1728216"/>
            <a:ext cx="1737360" cy="292608"/>
            <a:chOff x="2932598" y="1524000"/>
            <a:chExt cx="3341437" cy="524147"/>
          </a:xfrm>
        </p:grpSpPr>
        <p:grpSp>
          <p:nvGrpSpPr>
            <p:cNvPr id="32" name="Group 31"/>
            <p:cNvGrpSpPr/>
            <p:nvPr/>
          </p:nvGrpSpPr>
          <p:grpSpPr>
            <a:xfrm>
              <a:off x="2932598" y="1524000"/>
              <a:ext cx="3341437" cy="524147"/>
              <a:chOff x="1524000" y="1982472"/>
              <a:chExt cx="3886200" cy="60960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524000" y="1982472"/>
                <a:ext cx="3886200" cy="609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1524000" y="2592072"/>
                <a:ext cx="3886200" cy="0"/>
              </a:xfrm>
              <a:prstGeom prst="line">
                <a:avLst/>
              </a:prstGeom>
              <a:ln w="222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Freeform 61"/>
              <p:cNvSpPr/>
              <p:nvPr/>
            </p:nvSpPr>
            <p:spPr>
              <a:xfrm>
                <a:off x="1528549" y="2001467"/>
                <a:ext cx="1112239" cy="208867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239" h="208867">
                    <a:moveTo>
                      <a:pt x="0" y="1967"/>
                    </a:moveTo>
                    <a:lnTo>
                      <a:pt x="1112239" y="0"/>
                    </a:lnTo>
                    <a:cubicBezTo>
                      <a:pt x="1034902" y="63690"/>
                      <a:pt x="1125812" y="120065"/>
                      <a:pt x="968008" y="191070"/>
                    </a:cubicBezTo>
                    <a:cubicBezTo>
                      <a:pt x="698619" y="222296"/>
                      <a:pt x="487752" y="216946"/>
                      <a:pt x="218364" y="138444"/>
                    </a:cubicBezTo>
                    <a:cubicBezTo>
                      <a:pt x="79739" y="71006"/>
                      <a:pt x="72788" y="47459"/>
                      <a:pt x="0" y="196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903125" y="1996119"/>
                <a:ext cx="899862" cy="214215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93261 w 934838"/>
                  <a:gd name="connsiteY0" fmla="*/ 0 h 228846"/>
                  <a:gd name="connsiteX1" fmla="*/ 934838 w 934838"/>
                  <a:gd name="connsiteY1" fmla="*/ 19979 h 228846"/>
                  <a:gd name="connsiteX2" fmla="*/ 790607 w 934838"/>
                  <a:gd name="connsiteY2" fmla="*/ 211049 h 228846"/>
                  <a:gd name="connsiteX3" fmla="*/ 40963 w 934838"/>
                  <a:gd name="connsiteY3" fmla="*/ 158423 h 228846"/>
                  <a:gd name="connsiteX4" fmla="*/ 93261 w 934838"/>
                  <a:gd name="connsiteY4" fmla="*/ 0 h 228846"/>
                  <a:gd name="connsiteX0" fmla="*/ 86828 w 935721"/>
                  <a:gd name="connsiteY0" fmla="*/ 0 h 214215"/>
                  <a:gd name="connsiteX1" fmla="*/ 935721 w 935721"/>
                  <a:gd name="connsiteY1" fmla="*/ 5348 h 214215"/>
                  <a:gd name="connsiteX2" fmla="*/ 791490 w 935721"/>
                  <a:gd name="connsiteY2" fmla="*/ 196418 h 214215"/>
                  <a:gd name="connsiteX3" fmla="*/ 41846 w 935721"/>
                  <a:gd name="connsiteY3" fmla="*/ 143792 h 214215"/>
                  <a:gd name="connsiteX4" fmla="*/ 86828 w 935721"/>
                  <a:gd name="connsiteY4" fmla="*/ 0 h 214215"/>
                  <a:gd name="connsiteX0" fmla="*/ 103421 w 952314"/>
                  <a:gd name="connsiteY0" fmla="*/ 0 h 214215"/>
                  <a:gd name="connsiteX1" fmla="*/ 952314 w 952314"/>
                  <a:gd name="connsiteY1" fmla="*/ 5348 h 214215"/>
                  <a:gd name="connsiteX2" fmla="*/ 808083 w 952314"/>
                  <a:gd name="connsiteY2" fmla="*/ 196418 h 214215"/>
                  <a:gd name="connsiteX3" fmla="*/ 58439 w 952314"/>
                  <a:gd name="connsiteY3" fmla="*/ 143792 h 214215"/>
                  <a:gd name="connsiteX4" fmla="*/ 103421 w 952314"/>
                  <a:gd name="connsiteY4" fmla="*/ 0 h 214215"/>
                  <a:gd name="connsiteX0" fmla="*/ 103421 w 868971"/>
                  <a:gd name="connsiteY0" fmla="*/ 0 h 214215"/>
                  <a:gd name="connsiteX1" fmla="*/ 835271 w 868971"/>
                  <a:gd name="connsiteY1" fmla="*/ 5348 h 214215"/>
                  <a:gd name="connsiteX2" fmla="*/ 808083 w 868971"/>
                  <a:gd name="connsiteY2" fmla="*/ 196418 h 214215"/>
                  <a:gd name="connsiteX3" fmla="*/ 58439 w 868971"/>
                  <a:gd name="connsiteY3" fmla="*/ 143792 h 214215"/>
                  <a:gd name="connsiteX4" fmla="*/ 103421 w 868971"/>
                  <a:gd name="connsiteY4" fmla="*/ 0 h 214215"/>
                  <a:gd name="connsiteX0" fmla="*/ 103421 w 899862"/>
                  <a:gd name="connsiteY0" fmla="*/ 0 h 214215"/>
                  <a:gd name="connsiteX1" fmla="*/ 835271 w 899862"/>
                  <a:gd name="connsiteY1" fmla="*/ 5348 h 214215"/>
                  <a:gd name="connsiteX2" fmla="*/ 808083 w 899862"/>
                  <a:gd name="connsiteY2" fmla="*/ 196418 h 214215"/>
                  <a:gd name="connsiteX3" fmla="*/ 58439 w 899862"/>
                  <a:gd name="connsiteY3" fmla="*/ 143792 h 214215"/>
                  <a:gd name="connsiteX4" fmla="*/ 103421 w 899862"/>
                  <a:gd name="connsiteY4" fmla="*/ 0 h 21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9862" h="214215">
                    <a:moveTo>
                      <a:pt x="103421" y="0"/>
                    </a:moveTo>
                    <a:lnTo>
                      <a:pt x="835271" y="5348"/>
                    </a:lnTo>
                    <a:cubicBezTo>
                      <a:pt x="882292" y="76354"/>
                      <a:pt x="965887" y="125413"/>
                      <a:pt x="808083" y="196418"/>
                    </a:cubicBezTo>
                    <a:cubicBezTo>
                      <a:pt x="538694" y="227644"/>
                      <a:pt x="327827" y="222294"/>
                      <a:pt x="58439" y="143792"/>
                    </a:cubicBezTo>
                    <a:cubicBezTo>
                      <a:pt x="-80186" y="76354"/>
                      <a:pt x="66481" y="52807"/>
                      <a:pt x="1034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4208673" y="1996119"/>
                <a:ext cx="755812" cy="143416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93261 w 934838"/>
                  <a:gd name="connsiteY0" fmla="*/ 0 h 228846"/>
                  <a:gd name="connsiteX1" fmla="*/ 934838 w 934838"/>
                  <a:gd name="connsiteY1" fmla="*/ 19979 h 228846"/>
                  <a:gd name="connsiteX2" fmla="*/ 790607 w 934838"/>
                  <a:gd name="connsiteY2" fmla="*/ 211049 h 228846"/>
                  <a:gd name="connsiteX3" fmla="*/ 40963 w 934838"/>
                  <a:gd name="connsiteY3" fmla="*/ 158423 h 228846"/>
                  <a:gd name="connsiteX4" fmla="*/ 93261 w 934838"/>
                  <a:gd name="connsiteY4" fmla="*/ 0 h 228846"/>
                  <a:gd name="connsiteX0" fmla="*/ 86828 w 935721"/>
                  <a:gd name="connsiteY0" fmla="*/ 0 h 214215"/>
                  <a:gd name="connsiteX1" fmla="*/ 935721 w 935721"/>
                  <a:gd name="connsiteY1" fmla="*/ 5348 h 214215"/>
                  <a:gd name="connsiteX2" fmla="*/ 791490 w 935721"/>
                  <a:gd name="connsiteY2" fmla="*/ 196418 h 214215"/>
                  <a:gd name="connsiteX3" fmla="*/ 41846 w 935721"/>
                  <a:gd name="connsiteY3" fmla="*/ 143792 h 214215"/>
                  <a:gd name="connsiteX4" fmla="*/ 86828 w 935721"/>
                  <a:gd name="connsiteY4" fmla="*/ 0 h 214215"/>
                  <a:gd name="connsiteX0" fmla="*/ 103421 w 952314"/>
                  <a:gd name="connsiteY0" fmla="*/ 0 h 214215"/>
                  <a:gd name="connsiteX1" fmla="*/ 952314 w 952314"/>
                  <a:gd name="connsiteY1" fmla="*/ 5348 h 214215"/>
                  <a:gd name="connsiteX2" fmla="*/ 808083 w 952314"/>
                  <a:gd name="connsiteY2" fmla="*/ 196418 h 214215"/>
                  <a:gd name="connsiteX3" fmla="*/ 58439 w 952314"/>
                  <a:gd name="connsiteY3" fmla="*/ 143792 h 214215"/>
                  <a:gd name="connsiteX4" fmla="*/ 103421 w 952314"/>
                  <a:gd name="connsiteY4" fmla="*/ 0 h 214215"/>
                  <a:gd name="connsiteX0" fmla="*/ 103421 w 868971"/>
                  <a:gd name="connsiteY0" fmla="*/ 0 h 214215"/>
                  <a:gd name="connsiteX1" fmla="*/ 835271 w 868971"/>
                  <a:gd name="connsiteY1" fmla="*/ 5348 h 214215"/>
                  <a:gd name="connsiteX2" fmla="*/ 808083 w 868971"/>
                  <a:gd name="connsiteY2" fmla="*/ 196418 h 214215"/>
                  <a:gd name="connsiteX3" fmla="*/ 58439 w 868971"/>
                  <a:gd name="connsiteY3" fmla="*/ 143792 h 214215"/>
                  <a:gd name="connsiteX4" fmla="*/ 103421 w 868971"/>
                  <a:gd name="connsiteY4" fmla="*/ 0 h 214215"/>
                  <a:gd name="connsiteX0" fmla="*/ 103421 w 899862"/>
                  <a:gd name="connsiteY0" fmla="*/ 0 h 214215"/>
                  <a:gd name="connsiteX1" fmla="*/ 835271 w 899862"/>
                  <a:gd name="connsiteY1" fmla="*/ 5348 h 214215"/>
                  <a:gd name="connsiteX2" fmla="*/ 808083 w 899862"/>
                  <a:gd name="connsiteY2" fmla="*/ 196418 h 214215"/>
                  <a:gd name="connsiteX3" fmla="*/ 58439 w 899862"/>
                  <a:gd name="connsiteY3" fmla="*/ 143792 h 214215"/>
                  <a:gd name="connsiteX4" fmla="*/ 103421 w 899862"/>
                  <a:gd name="connsiteY4" fmla="*/ 0 h 214215"/>
                  <a:gd name="connsiteX0" fmla="*/ 103421 w 849685"/>
                  <a:gd name="connsiteY0" fmla="*/ 0 h 180313"/>
                  <a:gd name="connsiteX1" fmla="*/ 835271 w 849685"/>
                  <a:gd name="connsiteY1" fmla="*/ 5348 h 180313"/>
                  <a:gd name="connsiteX2" fmla="*/ 654464 w 849685"/>
                  <a:gd name="connsiteY2" fmla="*/ 123266 h 180313"/>
                  <a:gd name="connsiteX3" fmla="*/ 58439 w 849685"/>
                  <a:gd name="connsiteY3" fmla="*/ 143792 h 180313"/>
                  <a:gd name="connsiteX4" fmla="*/ 103421 w 849685"/>
                  <a:gd name="connsiteY4" fmla="*/ 0 h 180313"/>
                  <a:gd name="connsiteX0" fmla="*/ 9548 w 755812"/>
                  <a:gd name="connsiteY0" fmla="*/ 0 h 143416"/>
                  <a:gd name="connsiteX1" fmla="*/ 741398 w 755812"/>
                  <a:gd name="connsiteY1" fmla="*/ 5348 h 143416"/>
                  <a:gd name="connsiteX2" fmla="*/ 560591 w 755812"/>
                  <a:gd name="connsiteY2" fmla="*/ 123266 h 143416"/>
                  <a:gd name="connsiteX3" fmla="*/ 184022 w 755812"/>
                  <a:gd name="connsiteY3" fmla="*/ 77955 h 143416"/>
                  <a:gd name="connsiteX4" fmla="*/ 9548 w 755812"/>
                  <a:gd name="connsiteY4" fmla="*/ 0 h 14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812" h="143416">
                    <a:moveTo>
                      <a:pt x="9548" y="0"/>
                    </a:moveTo>
                    <a:lnTo>
                      <a:pt x="741398" y="5348"/>
                    </a:lnTo>
                    <a:cubicBezTo>
                      <a:pt x="788419" y="76354"/>
                      <a:pt x="718395" y="52261"/>
                      <a:pt x="560591" y="123266"/>
                    </a:cubicBezTo>
                    <a:cubicBezTo>
                      <a:pt x="291202" y="154492"/>
                      <a:pt x="453410" y="156457"/>
                      <a:pt x="184022" y="77955"/>
                    </a:cubicBezTo>
                    <a:cubicBezTo>
                      <a:pt x="45397" y="10517"/>
                      <a:pt x="-27392" y="52807"/>
                      <a:pt x="95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1524000" y="1982472"/>
                <a:ext cx="3886200" cy="0"/>
              </a:xfrm>
              <a:prstGeom prst="line">
                <a:avLst/>
              </a:prstGeom>
              <a:ln w="222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3824240" y="1760275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47721" y="1838536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776805" y="1756289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395176" y="1756289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168423" y="1868100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181383" y="1868100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171918" y="1713364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455785" y="1740620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637372" y="1865791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679685" y="1893047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384029" y="1893047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078537" y="1786478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188266" y="1804901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86095" y="1885279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48000" y="1904934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09794" y="1804901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001880" y="1868100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24947" y="1902579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840832" y="1935938"/>
              <a:ext cx="42981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853306" y="1865623"/>
              <a:ext cx="42981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002938" y="1775475"/>
              <a:ext cx="42981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594293" y="1880992"/>
              <a:ext cx="42981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092781" y="1908682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774290" y="1775475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952175" y="1880154"/>
              <a:ext cx="101059" cy="545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331441" y="1941890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435672" y="1717402"/>
              <a:ext cx="61676" cy="39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Oval 65"/>
          <p:cNvSpPr/>
          <p:nvPr/>
        </p:nvSpPr>
        <p:spPr>
          <a:xfrm>
            <a:off x="6331062" y="1799790"/>
            <a:ext cx="128524" cy="128524"/>
          </a:xfrm>
          <a:prstGeom prst="ellipse">
            <a:avLst/>
          </a:prstGeom>
          <a:solidFill>
            <a:schemeClr val="tx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174571" y="2413348"/>
            <a:ext cx="433707" cy="37557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49350" y="3446484"/>
            <a:ext cx="128016" cy="1280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349350" y="3941064"/>
            <a:ext cx="128016" cy="128016"/>
          </a:xfrm>
          <a:prstGeom prst="rect">
            <a:avLst/>
          </a:prstGeom>
          <a:solidFill>
            <a:schemeClr val="tx1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0" name="Isosceles Triangle 69"/>
          <p:cNvSpPr/>
          <p:nvPr/>
        </p:nvSpPr>
        <p:spPr>
          <a:xfrm>
            <a:off x="6203046" y="4496677"/>
            <a:ext cx="137160" cy="13716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331062" y="1347911"/>
            <a:ext cx="128524" cy="128524"/>
          </a:xfrm>
          <a:prstGeom prst="ellipse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11696" y="1632154"/>
            <a:ext cx="1892808" cy="45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08192" y="1188720"/>
            <a:ext cx="576073" cy="76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684264" y="3364992"/>
            <a:ext cx="1920240" cy="292608"/>
            <a:chOff x="1227851" y="2783484"/>
            <a:chExt cx="4398799" cy="609600"/>
          </a:xfrm>
        </p:grpSpPr>
        <p:sp>
          <p:nvSpPr>
            <p:cNvPr id="76" name="Rectangle 75"/>
            <p:cNvSpPr/>
            <p:nvPr/>
          </p:nvSpPr>
          <p:spPr>
            <a:xfrm>
              <a:off x="1524000" y="2783484"/>
              <a:ext cx="3886200" cy="609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1524000" y="3393084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Freeform 77"/>
            <p:cNvSpPr/>
            <p:nvPr/>
          </p:nvSpPr>
          <p:spPr>
            <a:xfrm>
              <a:off x="1227851" y="2795164"/>
              <a:ext cx="4398799" cy="424111"/>
            </a:xfrm>
            <a:custGeom>
              <a:avLst/>
              <a:gdLst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00021"/>
                <a:gd name="connsiteY0" fmla="*/ 0 h 229783"/>
                <a:gd name="connsiteX1" fmla="*/ 1200021 w 1200021"/>
                <a:gd name="connsiteY1" fmla="*/ 5349 h 229783"/>
                <a:gd name="connsiteX2" fmla="*/ 982639 w 1200021"/>
                <a:gd name="connsiteY2" fmla="*/ 218364 h 229783"/>
                <a:gd name="connsiteX3" fmla="*/ 218364 w 1200021"/>
                <a:gd name="connsiteY3" fmla="*/ 136477 h 229783"/>
                <a:gd name="connsiteX4" fmla="*/ 0 w 1200021"/>
                <a:gd name="connsiteY4" fmla="*/ 0 h 229783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112239"/>
                <a:gd name="connsiteY0" fmla="*/ 1967 h 208867"/>
                <a:gd name="connsiteX1" fmla="*/ 1112239 w 1112239"/>
                <a:gd name="connsiteY1" fmla="*/ 0 h 208867"/>
                <a:gd name="connsiteX2" fmla="*/ 968008 w 1112239"/>
                <a:gd name="connsiteY2" fmla="*/ 191070 h 208867"/>
                <a:gd name="connsiteX3" fmla="*/ 218364 w 1112239"/>
                <a:gd name="connsiteY3" fmla="*/ 138444 h 208867"/>
                <a:gd name="connsiteX4" fmla="*/ 0 w 1112239"/>
                <a:gd name="connsiteY4" fmla="*/ 1967 h 208867"/>
                <a:gd name="connsiteX0" fmla="*/ 0 w 3833494"/>
                <a:gd name="connsiteY0" fmla="*/ 0 h 206900"/>
                <a:gd name="connsiteX1" fmla="*/ 3833494 w 3833494"/>
                <a:gd name="connsiteY1" fmla="*/ 12664 h 206900"/>
                <a:gd name="connsiteX2" fmla="*/ 968008 w 3833494"/>
                <a:gd name="connsiteY2" fmla="*/ 189103 h 206900"/>
                <a:gd name="connsiteX3" fmla="*/ 218364 w 3833494"/>
                <a:gd name="connsiteY3" fmla="*/ 136477 h 206900"/>
                <a:gd name="connsiteX4" fmla="*/ 0 w 3833494"/>
                <a:gd name="connsiteY4" fmla="*/ 0 h 206900"/>
                <a:gd name="connsiteX0" fmla="*/ 0 w 3826178"/>
                <a:gd name="connsiteY0" fmla="*/ 9282 h 216182"/>
                <a:gd name="connsiteX1" fmla="*/ 3826178 w 3826178"/>
                <a:gd name="connsiteY1" fmla="*/ 0 h 216182"/>
                <a:gd name="connsiteX2" fmla="*/ 968008 w 3826178"/>
                <a:gd name="connsiteY2" fmla="*/ 198385 h 216182"/>
                <a:gd name="connsiteX3" fmla="*/ 218364 w 3826178"/>
                <a:gd name="connsiteY3" fmla="*/ 145759 h 216182"/>
                <a:gd name="connsiteX4" fmla="*/ 0 w 3826178"/>
                <a:gd name="connsiteY4" fmla="*/ 9282 h 216182"/>
                <a:gd name="connsiteX0" fmla="*/ 0 w 4013033"/>
                <a:gd name="connsiteY0" fmla="*/ 9282 h 216182"/>
                <a:gd name="connsiteX1" fmla="*/ 3826178 w 4013033"/>
                <a:gd name="connsiteY1" fmla="*/ 0 h 216182"/>
                <a:gd name="connsiteX2" fmla="*/ 3167808 w 4013033"/>
                <a:gd name="connsiteY2" fmla="*/ 52327 h 216182"/>
                <a:gd name="connsiteX3" fmla="*/ 968008 w 4013033"/>
                <a:gd name="connsiteY3" fmla="*/ 198385 h 216182"/>
                <a:gd name="connsiteX4" fmla="*/ 218364 w 4013033"/>
                <a:gd name="connsiteY4" fmla="*/ 145759 h 216182"/>
                <a:gd name="connsiteX5" fmla="*/ 0 w 4013033"/>
                <a:gd name="connsiteY5" fmla="*/ 9282 h 216182"/>
                <a:gd name="connsiteX0" fmla="*/ 0 w 4098100"/>
                <a:gd name="connsiteY0" fmla="*/ 9282 h 520612"/>
                <a:gd name="connsiteX1" fmla="*/ 3826178 w 4098100"/>
                <a:gd name="connsiteY1" fmla="*/ 0 h 520612"/>
                <a:gd name="connsiteX2" fmla="*/ 3855437 w 4098100"/>
                <a:gd name="connsiteY2" fmla="*/ 520500 h 520612"/>
                <a:gd name="connsiteX3" fmla="*/ 3167808 w 4098100"/>
                <a:gd name="connsiteY3" fmla="*/ 52327 h 520612"/>
                <a:gd name="connsiteX4" fmla="*/ 968008 w 4098100"/>
                <a:gd name="connsiteY4" fmla="*/ 198385 h 520612"/>
                <a:gd name="connsiteX5" fmla="*/ 218364 w 4098100"/>
                <a:gd name="connsiteY5" fmla="*/ 145759 h 520612"/>
                <a:gd name="connsiteX6" fmla="*/ 0 w 4098100"/>
                <a:gd name="connsiteY6" fmla="*/ 9282 h 520612"/>
                <a:gd name="connsiteX0" fmla="*/ 0 w 4098100"/>
                <a:gd name="connsiteY0" fmla="*/ 9282 h 388977"/>
                <a:gd name="connsiteX1" fmla="*/ 3826178 w 4098100"/>
                <a:gd name="connsiteY1" fmla="*/ 0 h 388977"/>
                <a:gd name="connsiteX2" fmla="*/ 3855437 w 4098100"/>
                <a:gd name="connsiteY2" fmla="*/ 388826 h 388977"/>
                <a:gd name="connsiteX3" fmla="*/ 3167808 w 4098100"/>
                <a:gd name="connsiteY3" fmla="*/ 52327 h 388977"/>
                <a:gd name="connsiteX4" fmla="*/ 968008 w 4098100"/>
                <a:gd name="connsiteY4" fmla="*/ 198385 h 388977"/>
                <a:gd name="connsiteX5" fmla="*/ 218364 w 4098100"/>
                <a:gd name="connsiteY5" fmla="*/ 145759 h 388977"/>
                <a:gd name="connsiteX6" fmla="*/ 0 w 4098100"/>
                <a:gd name="connsiteY6" fmla="*/ 9282 h 388977"/>
                <a:gd name="connsiteX0" fmla="*/ 0 w 4098100"/>
                <a:gd name="connsiteY0" fmla="*/ 9282 h 389300"/>
                <a:gd name="connsiteX1" fmla="*/ 3826178 w 4098100"/>
                <a:gd name="connsiteY1" fmla="*/ 0 h 389300"/>
                <a:gd name="connsiteX2" fmla="*/ 3855437 w 4098100"/>
                <a:gd name="connsiteY2" fmla="*/ 388826 h 389300"/>
                <a:gd name="connsiteX3" fmla="*/ 3401894 w 4098100"/>
                <a:gd name="connsiteY3" fmla="*/ 308359 h 389300"/>
                <a:gd name="connsiteX4" fmla="*/ 968008 w 4098100"/>
                <a:gd name="connsiteY4" fmla="*/ 198385 h 389300"/>
                <a:gd name="connsiteX5" fmla="*/ 218364 w 4098100"/>
                <a:gd name="connsiteY5" fmla="*/ 145759 h 389300"/>
                <a:gd name="connsiteX6" fmla="*/ 0 w 4098100"/>
                <a:gd name="connsiteY6" fmla="*/ 9282 h 389300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319244 w 4098100"/>
                <a:gd name="connsiteY4" fmla="*/ 242522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403457"/>
                <a:gd name="connsiteX1" fmla="*/ 3826178 w 4098100"/>
                <a:gd name="connsiteY1" fmla="*/ 0 h 403457"/>
                <a:gd name="connsiteX2" fmla="*/ 3855437 w 4098100"/>
                <a:gd name="connsiteY2" fmla="*/ 388826 h 403457"/>
                <a:gd name="connsiteX3" fmla="*/ 3401894 w 4098100"/>
                <a:gd name="connsiteY3" fmla="*/ 308359 h 403457"/>
                <a:gd name="connsiteX4" fmla="*/ 2787417 w 4098100"/>
                <a:gd name="connsiteY4" fmla="*/ 403457 h 403457"/>
                <a:gd name="connsiteX5" fmla="*/ 968008 w 4098100"/>
                <a:gd name="connsiteY5" fmla="*/ 198385 h 403457"/>
                <a:gd name="connsiteX6" fmla="*/ 218364 w 4098100"/>
                <a:gd name="connsiteY6" fmla="*/ 145759 h 403457"/>
                <a:gd name="connsiteX7" fmla="*/ 0 w 4098100"/>
                <a:gd name="connsiteY7" fmla="*/ 9282 h 40345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1909593 w 4098100"/>
                <a:gd name="connsiteY5" fmla="*/ 293729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1382899 w 4098100"/>
                <a:gd name="connsiteY6" fmla="*/ 242522 h 389627"/>
                <a:gd name="connsiteX7" fmla="*/ 968008 w 4098100"/>
                <a:gd name="connsiteY7" fmla="*/ 198385 h 389627"/>
                <a:gd name="connsiteX8" fmla="*/ 218364 w 4098100"/>
                <a:gd name="connsiteY8" fmla="*/ 145759 h 389627"/>
                <a:gd name="connsiteX9" fmla="*/ 0 w 4098100"/>
                <a:gd name="connsiteY9" fmla="*/ 9282 h 389627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68008 w 4098100"/>
                <a:gd name="connsiteY7" fmla="*/ 198385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97269 w 4098100"/>
                <a:gd name="connsiteY7" fmla="*/ 286167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442993"/>
                <a:gd name="connsiteX1" fmla="*/ 3826178 w 4098100"/>
                <a:gd name="connsiteY1" fmla="*/ 0 h 442993"/>
                <a:gd name="connsiteX2" fmla="*/ 3855437 w 4098100"/>
                <a:gd name="connsiteY2" fmla="*/ 388826 h 442993"/>
                <a:gd name="connsiteX3" fmla="*/ 3401894 w 4098100"/>
                <a:gd name="connsiteY3" fmla="*/ 308359 h 442993"/>
                <a:gd name="connsiteX4" fmla="*/ 2831308 w 4098100"/>
                <a:gd name="connsiteY4" fmla="*/ 381511 h 442993"/>
                <a:gd name="connsiteX5" fmla="*/ 2194886 w 4098100"/>
                <a:gd name="connsiteY5" fmla="*/ 315675 h 442993"/>
                <a:gd name="connsiteX6" fmla="*/ 1397530 w 4098100"/>
                <a:gd name="connsiteY6" fmla="*/ 396141 h 442993"/>
                <a:gd name="connsiteX7" fmla="*/ 997269 w 4098100"/>
                <a:gd name="connsiteY7" fmla="*/ 286167 h 442993"/>
                <a:gd name="connsiteX8" fmla="*/ 371983 w 4098100"/>
                <a:gd name="connsiteY8" fmla="*/ 423737 h 442993"/>
                <a:gd name="connsiteX9" fmla="*/ 0 w 4098100"/>
                <a:gd name="connsiteY9" fmla="*/ 9282 h 442993"/>
                <a:gd name="connsiteX0" fmla="*/ 0 w 4098100"/>
                <a:gd name="connsiteY0" fmla="*/ 9282 h 437592"/>
                <a:gd name="connsiteX1" fmla="*/ 3826178 w 4098100"/>
                <a:gd name="connsiteY1" fmla="*/ 0 h 437592"/>
                <a:gd name="connsiteX2" fmla="*/ 3855437 w 4098100"/>
                <a:gd name="connsiteY2" fmla="*/ 388826 h 437592"/>
                <a:gd name="connsiteX3" fmla="*/ 3401894 w 4098100"/>
                <a:gd name="connsiteY3" fmla="*/ 308359 h 437592"/>
                <a:gd name="connsiteX4" fmla="*/ 2831308 w 4098100"/>
                <a:gd name="connsiteY4" fmla="*/ 381511 h 437592"/>
                <a:gd name="connsiteX5" fmla="*/ 2194886 w 4098100"/>
                <a:gd name="connsiteY5" fmla="*/ 315675 h 437592"/>
                <a:gd name="connsiteX6" fmla="*/ 1397530 w 4098100"/>
                <a:gd name="connsiteY6" fmla="*/ 396141 h 437592"/>
                <a:gd name="connsiteX7" fmla="*/ 997269 w 4098100"/>
                <a:gd name="connsiteY7" fmla="*/ 286167 h 437592"/>
                <a:gd name="connsiteX8" fmla="*/ 371983 w 4098100"/>
                <a:gd name="connsiteY8" fmla="*/ 423737 h 437592"/>
                <a:gd name="connsiteX9" fmla="*/ 0 w 4098100"/>
                <a:gd name="connsiteY9" fmla="*/ 9282 h 437592"/>
                <a:gd name="connsiteX0" fmla="*/ 0 w 4098100"/>
                <a:gd name="connsiteY0" fmla="*/ 9282 h 431328"/>
                <a:gd name="connsiteX1" fmla="*/ 3826178 w 4098100"/>
                <a:gd name="connsiteY1" fmla="*/ 0 h 431328"/>
                <a:gd name="connsiteX2" fmla="*/ 3855437 w 4098100"/>
                <a:gd name="connsiteY2" fmla="*/ 388826 h 431328"/>
                <a:gd name="connsiteX3" fmla="*/ 3401894 w 4098100"/>
                <a:gd name="connsiteY3" fmla="*/ 308359 h 431328"/>
                <a:gd name="connsiteX4" fmla="*/ 2831308 w 4098100"/>
                <a:gd name="connsiteY4" fmla="*/ 381511 h 431328"/>
                <a:gd name="connsiteX5" fmla="*/ 2194886 w 4098100"/>
                <a:gd name="connsiteY5" fmla="*/ 315675 h 431328"/>
                <a:gd name="connsiteX6" fmla="*/ 1397530 w 4098100"/>
                <a:gd name="connsiteY6" fmla="*/ 396141 h 431328"/>
                <a:gd name="connsiteX7" fmla="*/ 997269 w 4098100"/>
                <a:gd name="connsiteY7" fmla="*/ 286167 h 431328"/>
                <a:gd name="connsiteX8" fmla="*/ 371983 w 4098100"/>
                <a:gd name="connsiteY8" fmla="*/ 423737 h 431328"/>
                <a:gd name="connsiteX9" fmla="*/ 0 w 4098100"/>
                <a:gd name="connsiteY9" fmla="*/ 9282 h 431328"/>
                <a:gd name="connsiteX0" fmla="*/ 263654 w 4361754"/>
                <a:gd name="connsiteY0" fmla="*/ 9282 h 426761"/>
                <a:gd name="connsiteX1" fmla="*/ 4089832 w 4361754"/>
                <a:gd name="connsiteY1" fmla="*/ 0 h 426761"/>
                <a:gd name="connsiteX2" fmla="*/ 4119091 w 4361754"/>
                <a:gd name="connsiteY2" fmla="*/ 388826 h 426761"/>
                <a:gd name="connsiteX3" fmla="*/ 3665548 w 4361754"/>
                <a:gd name="connsiteY3" fmla="*/ 308359 h 426761"/>
                <a:gd name="connsiteX4" fmla="*/ 3094962 w 4361754"/>
                <a:gd name="connsiteY4" fmla="*/ 381511 h 426761"/>
                <a:gd name="connsiteX5" fmla="*/ 2458540 w 4361754"/>
                <a:gd name="connsiteY5" fmla="*/ 315675 h 426761"/>
                <a:gd name="connsiteX6" fmla="*/ 1661184 w 4361754"/>
                <a:gd name="connsiteY6" fmla="*/ 396141 h 426761"/>
                <a:gd name="connsiteX7" fmla="*/ 1260923 w 4361754"/>
                <a:gd name="connsiteY7" fmla="*/ 286167 h 426761"/>
                <a:gd name="connsiteX8" fmla="*/ 635637 w 4361754"/>
                <a:gd name="connsiteY8" fmla="*/ 423737 h 426761"/>
                <a:gd name="connsiteX9" fmla="*/ 366393 w 4361754"/>
                <a:gd name="connsiteY9" fmla="*/ 125479 h 426761"/>
                <a:gd name="connsiteX10" fmla="*/ 263654 w 4361754"/>
                <a:gd name="connsiteY10" fmla="*/ 9282 h 426761"/>
                <a:gd name="connsiteX0" fmla="*/ 290019 w 4388119"/>
                <a:gd name="connsiteY0" fmla="*/ 9282 h 438961"/>
                <a:gd name="connsiteX1" fmla="*/ 4116197 w 4388119"/>
                <a:gd name="connsiteY1" fmla="*/ 0 h 438961"/>
                <a:gd name="connsiteX2" fmla="*/ 4145456 w 4388119"/>
                <a:gd name="connsiteY2" fmla="*/ 388826 h 438961"/>
                <a:gd name="connsiteX3" fmla="*/ 3691913 w 4388119"/>
                <a:gd name="connsiteY3" fmla="*/ 308359 h 438961"/>
                <a:gd name="connsiteX4" fmla="*/ 3121327 w 4388119"/>
                <a:gd name="connsiteY4" fmla="*/ 381511 h 438961"/>
                <a:gd name="connsiteX5" fmla="*/ 2484905 w 4388119"/>
                <a:gd name="connsiteY5" fmla="*/ 315675 h 438961"/>
                <a:gd name="connsiteX6" fmla="*/ 1687549 w 4388119"/>
                <a:gd name="connsiteY6" fmla="*/ 396141 h 438961"/>
                <a:gd name="connsiteX7" fmla="*/ 1287288 w 4388119"/>
                <a:gd name="connsiteY7" fmla="*/ 286167 h 438961"/>
                <a:gd name="connsiteX8" fmla="*/ 662002 w 4388119"/>
                <a:gd name="connsiteY8" fmla="*/ 423737 h 438961"/>
                <a:gd name="connsiteX9" fmla="*/ 290345 w 4388119"/>
                <a:gd name="connsiteY9" fmla="*/ 388826 h 438961"/>
                <a:gd name="connsiteX10" fmla="*/ 290019 w 4388119"/>
                <a:gd name="connsiteY10" fmla="*/ 9282 h 43896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702593 w 4398799"/>
                <a:gd name="connsiteY3" fmla="*/ 308359 h 424111"/>
                <a:gd name="connsiteX4" fmla="*/ 3132007 w 4398799"/>
                <a:gd name="connsiteY4" fmla="*/ 381511 h 424111"/>
                <a:gd name="connsiteX5" fmla="*/ 2495585 w 4398799"/>
                <a:gd name="connsiteY5" fmla="*/ 315675 h 424111"/>
                <a:gd name="connsiteX6" fmla="*/ 1698229 w 4398799"/>
                <a:gd name="connsiteY6" fmla="*/ 396141 h 424111"/>
                <a:gd name="connsiteX7" fmla="*/ 1297968 w 4398799"/>
                <a:gd name="connsiteY7" fmla="*/ 286167 h 424111"/>
                <a:gd name="connsiteX8" fmla="*/ 672682 w 4398799"/>
                <a:gd name="connsiteY8" fmla="*/ 423737 h 424111"/>
                <a:gd name="connsiteX9" fmla="*/ 264449 w 4398799"/>
                <a:gd name="connsiteY9" fmla="*/ 315674 h 424111"/>
                <a:gd name="connsiteX10" fmla="*/ 300699 w 4398799"/>
                <a:gd name="connsiteY10" fmla="*/ 9282 h 42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8799" h="424111">
                  <a:moveTo>
                    <a:pt x="300699" y="9282"/>
                  </a:moveTo>
                  <a:lnTo>
                    <a:pt x="4126877" y="0"/>
                  </a:lnTo>
                  <a:cubicBezTo>
                    <a:pt x="4658503" y="5955"/>
                    <a:pt x="4265864" y="380105"/>
                    <a:pt x="4156136" y="388826"/>
                  </a:cubicBezTo>
                  <a:cubicBezTo>
                    <a:pt x="4046408" y="397547"/>
                    <a:pt x="3958625" y="332743"/>
                    <a:pt x="3702593" y="308359"/>
                  </a:cubicBezTo>
                  <a:cubicBezTo>
                    <a:pt x="3512398" y="332743"/>
                    <a:pt x="3333175" y="380292"/>
                    <a:pt x="3132007" y="381511"/>
                  </a:cubicBezTo>
                  <a:cubicBezTo>
                    <a:pt x="2930839" y="382730"/>
                    <a:pt x="2736987" y="338840"/>
                    <a:pt x="2495585" y="315675"/>
                  </a:cubicBezTo>
                  <a:lnTo>
                    <a:pt x="1698229" y="396141"/>
                  </a:lnTo>
                  <a:cubicBezTo>
                    <a:pt x="1498626" y="391223"/>
                    <a:pt x="1468892" y="281568"/>
                    <a:pt x="1297968" y="286167"/>
                  </a:cubicBezTo>
                  <a:cubicBezTo>
                    <a:pt x="1127044" y="290766"/>
                    <a:pt x="844935" y="418819"/>
                    <a:pt x="672682" y="423737"/>
                  </a:cubicBezTo>
                  <a:cubicBezTo>
                    <a:pt x="500429" y="428655"/>
                    <a:pt x="326446" y="384750"/>
                    <a:pt x="264449" y="315674"/>
                  </a:cubicBezTo>
                  <a:cubicBezTo>
                    <a:pt x="202452" y="246598"/>
                    <a:pt x="-319874" y="30195"/>
                    <a:pt x="300699" y="9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1524000" y="2783484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694371" y="3877056"/>
            <a:ext cx="1920240" cy="292608"/>
            <a:chOff x="1264895" y="3603756"/>
            <a:chExt cx="4361755" cy="609600"/>
          </a:xfrm>
        </p:grpSpPr>
        <p:sp>
          <p:nvSpPr>
            <p:cNvPr id="81" name="Rectangle 80"/>
            <p:cNvSpPr/>
            <p:nvPr/>
          </p:nvSpPr>
          <p:spPr>
            <a:xfrm>
              <a:off x="1524000" y="3603756"/>
              <a:ext cx="3886200" cy="609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1524000" y="4213356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Freeform 82"/>
            <p:cNvSpPr/>
            <p:nvPr/>
          </p:nvSpPr>
          <p:spPr>
            <a:xfrm>
              <a:off x="1264895" y="3615436"/>
              <a:ext cx="4361755" cy="432717"/>
            </a:xfrm>
            <a:custGeom>
              <a:avLst/>
              <a:gdLst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00021"/>
                <a:gd name="connsiteY0" fmla="*/ 0 h 229783"/>
                <a:gd name="connsiteX1" fmla="*/ 1200021 w 1200021"/>
                <a:gd name="connsiteY1" fmla="*/ 5349 h 229783"/>
                <a:gd name="connsiteX2" fmla="*/ 982639 w 1200021"/>
                <a:gd name="connsiteY2" fmla="*/ 218364 h 229783"/>
                <a:gd name="connsiteX3" fmla="*/ 218364 w 1200021"/>
                <a:gd name="connsiteY3" fmla="*/ 136477 h 229783"/>
                <a:gd name="connsiteX4" fmla="*/ 0 w 1200021"/>
                <a:gd name="connsiteY4" fmla="*/ 0 h 229783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112239"/>
                <a:gd name="connsiteY0" fmla="*/ 1967 h 208867"/>
                <a:gd name="connsiteX1" fmla="*/ 1112239 w 1112239"/>
                <a:gd name="connsiteY1" fmla="*/ 0 h 208867"/>
                <a:gd name="connsiteX2" fmla="*/ 968008 w 1112239"/>
                <a:gd name="connsiteY2" fmla="*/ 191070 h 208867"/>
                <a:gd name="connsiteX3" fmla="*/ 218364 w 1112239"/>
                <a:gd name="connsiteY3" fmla="*/ 138444 h 208867"/>
                <a:gd name="connsiteX4" fmla="*/ 0 w 1112239"/>
                <a:gd name="connsiteY4" fmla="*/ 1967 h 208867"/>
                <a:gd name="connsiteX0" fmla="*/ 0 w 3833494"/>
                <a:gd name="connsiteY0" fmla="*/ 0 h 206900"/>
                <a:gd name="connsiteX1" fmla="*/ 3833494 w 3833494"/>
                <a:gd name="connsiteY1" fmla="*/ 12664 h 206900"/>
                <a:gd name="connsiteX2" fmla="*/ 968008 w 3833494"/>
                <a:gd name="connsiteY2" fmla="*/ 189103 h 206900"/>
                <a:gd name="connsiteX3" fmla="*/ 218364 w 3833494"/>
                <a:gd name="connsiteY3" fmla="*/ 136477 h 206900"/>
                <a:gd name="connsiteX4" fmla="*/ 0 w 3833494"/>
                <a:gd name="connsiteY4" fmla="*/ 0 h 206900"/>
                <a:gd name="connsiteX0" fmla="*/ 0 w 3826178"/>
                <a:gd name="connsiteY0" fmla="*/ 9282 h 216182"/>
                <a:gd name="connsiteX1" fmla="*/ 3826178 w 3826178"/>
                <a:gd name="connsiteY1" fmla="*/ 0 h 216182"/>
                <a:gd name="connsiteX2" fmla="*/ 968008 w 3826178"/>
                <a:gd name="connsiteY2" fmla="*/ 198385 h 216182"/>
                <a:gd name="connsiteX3" fmla="*/ 218364 w 3826178"/>
                <a:gd name="connsiteY3" fmla="*/ 145759 h 216182"/>
                <a:gd name="connsiteX4" fmla="*/ 0 w 3826178"/>
                <a:gd name="connsiteY4" fmla="*/ 9282 h 216182"/>
                <a:gd name="connsiteX0" fmla="*/ 0 w 4013033"/>
                <a:gd name="connsiteY0" fmla="*/ 9282 h 216182"/>
                <a:gd name="connsiteX1" fmla="*/ 3826178 w 4013033"/>
                <a:gd name="connsiteY1" fmla="*/ 0 h 216182"/>
                <a:gd name="connsiteX2" fmla="*/ 3167808 w 4013033"/>
                <a:gd name="connsiteY2" fmla="*/ 52327 h 216182"/>
                <a:gd name="connsiteX3" fmla="*/ 968008 w 4013033"/>
                <a:gd name="connsiteY3" fmla="*/ 198385 h 216182"/>
                <a:gd name="connsiteX4" fmla="*/ 218364 w 4013033"/>
                <a:gd name="connsiteY4" fmla="*/ 145759 h 216182"/>
                <a:gd name="connsiteX5" fmla="*/ 0 w 4013033"/>
                <a:gd name="connsiteY5" fmla="*/ 9282 h 216182"/>
                <a:gd name="connsiteX0" fmla="*/ 0 w 4098100"/>
                <a:gd name="connsiteY0" fmla="*/ 9282 h 520612"/>
                <a:gd name="connsiteX1" fmla="*/ 3826178 w 4098100"/>
                <a:gd name="connsiteY1" fmla="*/ 0 h 520612"/>
                <a:gd name="connsiteX2" fmla="*/ 3855437 w 4098100"/>
                <a:gd name="connsiteY2" fmla="*/ 520500 h 520612"/>
                <a:gd name="connsiteX3" fmla="*/ 3167808 w 4098100"/>
                <a:gd name="connsiteY3" fmla="*/ 52327 h 520612"/>
                <a:gd name="connsiteX4" fmla="*/ 968008 w 4098100"/>
                <a:gd name="connsiteY4" fmla="*/ 198385 h 520612"/>
                <a:gd name="connsiteX5" fmla="*/ 218364 w 4098100"/>
                <a:gd name="connsiteY5" fmla="*/ 145759 h 520612"/>
                <a:gd name="connsiteX6" fmla="*/ 0 w 4098100"/>
                <a:gd name="connsiteY6" fmla="*/ 9282 h 520612"/>
                <a:gd name="connsiteX0" fmla="*/ 0 w 4098100"/>
                <a:gd name="connsiteY0" fmla="*/ 9282 h 388977"/>
                <a:gd name="connsiteX1" fmla="*/ 3826178 w 4098100"/>
                <a:gd name="connsiteY1" fmla="*/ 0 h 388977"/>
                <a:gd name="connsiteX2" fmla="*/ 3855437 w 4098100"/>
                <a:gd name="connsiteY2" fmla="*/ 388826 h 388977"/>
                <a:gd name="connsiteX3" fmla="*/ 3167808 w 4098100"/>
                <a:gd name="connsiteY3" fmla="*/ 52327 h 388977"/>
                <a:gd name="connsiteX4" fmla="*/ 968008 w 4098100"/>
                <a:gd name="connsiteY4" fmla="*/ 198385 h 388977"/>
                <a:gd name="connsiteX5" fmla="*/ 218364 w 4098100"/>
                <a:gd name="connsiteY5" fmla="*/ 145759 h 388977"/>
                <a:gd name="connsiteX6" fmla="*/ 0 w 4098100"/>
                <a:gd name="connsiteY6" fmla="*/ 9282 h 388977"/>
                <a:gd name="connsiteX0" fmla="*/ 0 w 4098100"/>
                <a:gd name="connsiteY0" fmla="*/ 9282 h 389300"/>
                <a:gd name="connsiteX1" fmla="*/ 3826178 w 4098100"/>
                <a:gd name="connsiteY1" fmla="*/ 0 h 389300"/>
                <a:gd name="connsiteX2" fmla="*/ 3855437 w 4098100"/>
                <a:gd name="connsiteY2" fmla="*/ 388826 h 389300"/>
                <a:gd name="connsiteX3" fmla="*/ 3401894 w 4098100"/>
                <a:gd name="connsiteY3" fmla="*/ 308359 h 389300"/>
                <a:gd name="connsiteX4" fmla="*/ 968008 w 4098100"/>
                <a:gd name="connsiteY4" fmla="*/ 198385 h 389300"/>
                <a:gd name="connsiteX5" fmla="*/ 218364 w 4098100"/>
                <a:gd name="connsiteY5" fmla="*/ 145759 h 389300"/>
                <a:gd name="connsiteX6" fmla="*/ 0 w 4098100"/>
                <a:gd name="connsiteY6" fmla="*/ 9282 h 389300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319244 w 4098100"/>
                <a:gd name="connsiteY4" fmla="*/ 242522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403457"/>
                <a:gd name="connsiteX1" fmla="*/ 3826178 w 4098100"/>
                <a:gd name="connsiteY1" fmla="*/ 0 h 403457"/>
                <a:gd name="connsiteX2" fmla="*/ 3855437 w 4098100"/>
                <a:gd name="connsiteY2" fmla="*/ 388826 h 403457"/>
                <a:gd name="connsiteX3" fmla="*/ 3401894 w 4098100"/>
                <a:gd name="connsiteY3" fmla="*/ 308359 h 403457"/>
                <a:gd name="connsiteX4" fmla="*/ 2787417 w 4098100"/>
                <a:gd name="connsiteY4" fmla="*/ 403457 h 403457"/>
                <a:gd name="connsiteX5" fmla="*/ 968008 w 4098100"/>
                <a:gd name="connsiteY5" fmla="*/ 198385 h 403457"/>
                <a:gd name="connsiteX6" fmla="*/ 218364 w 4098100"/>
                <a:gd name="connsiteY6" fmla="*/ 145759 h 403457"/>
                <a:gd name="connsiteX7" fmla="*/ 0 w 4098100"/>
                <a:gd name="connsiteY7" fmla="*/ 9282 h 40345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1909593 w 4098100"/>
                <a:gd name="connsiteY5" fmla="*/ 293729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1382899 w 4098100"/>
                <a:gd name="connsiteY6" fmla="*/ 242522 h 389627"/>
                <a:gd name="connsiteX7" fmla="*/ 968008 w 4098100"/>
                <a:gd name="connsiteY7" fmla="*/ 198385 h 389627"/>
                <a:gd name="connsiteX8" fmla="*/ 218364 w 4098100"/>
                <a:gd name="connsiteY8" fmla="*/ 145759 h 389627"/>
                <a:gd name="connsiteX9" fmla="*/ 0 w 4098100"/>
                <a:gd name="connsiteY9" fmla="*/ 9282 h 389627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68008 w 4098100"/>
                <a:gd name="connsiteY7" fmla="*/ 198385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97269 w 4098100"/>
                <a:gd name="connsiteY7" fmla="*/ 286167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442993"/>
                <a:gd name="connsiteX1" fmla="*/ 3826178 w 4098100"/>
                <a:gd name="connsiteY1" fmla="*/ 0 h 442993"/>
                <a:gd name="connsiteX2" fmla="*/ 3855437 w 4098100"/>
                <a:gd name="connsiteY2" fmla="*/ 388826 h 442993"/>
                <a:gd name="connsiteX3" fmla="*/ 3401894 w 4098100"/>
                <a:gd name="connsiteY3" fmla="*/ 308359 h 442993"/>
                <a:gd name="connsiteX4" fmla="*/ 2831308 w 4098100"/>
                <a:gd name="connsiteY4" fmla="*/ 381511 h 442993"/>
                <a:gd name="connsiteX5" fmla="*/ 2194886 w 4098100"/>
                <a:gd name="connsiteY5" fmla="*/ 315675 h 442993"/>
                <a:gd name="connsiteX6" fmla="*/ 1397530 w 4098100"/>
                <a:gd name="connsiteY6" fmla="*/ 396141 h 442993"/>
                <a:gd name="connsiteX7" fmla="*/ 997269 w 4098100"/>
                <a:gd name="connsiteY7" fmla="*/ 286167 h 442993"/>
                <a:gd name="connsiteX8" fmla="*/ 371983 w 4098100"/>
                <a:gd name="connsiteY8" fmla="*/ 423737 h 442993"/>
                <a:gd name="connsiteX9" fmla="*/ 0 w 4098100"/>
                <a:gd name="connsiteY9" fmla="*/ 9282 h 442993"/>
                <a:gd name="connsiteX0" fmla="*/ 0 w 4098100"/>
                <a:gd name="connsiteY0" fmla="*/ 9282 h 437592"/>
                <a:gd name="connsiteX1" fmla="*/ 3826178 w 4098100"/>
                <a:gd name="connsiteY1" fmla="*/ 0 h 437592"/>
                <a:gd name="connsiteX2" fmla="*/ 3855437 w 4098100"/>
                <a:gd name="connsiteY2" fmla="*/ 388826 h 437592"/>
                <a:gd name="connsiteX3" fmla="*/ 3401894 w 4098100"/>
                <a:gd name="connsiteY3" fmla="*/ 308359 h 437592"/>
                <a:gd name="connsiteX4" fmla="*/ 2831308 w 4098100"/>
                <a:gd name="connsiteY4" fmla="*/ 381511 h 437592"/>
                <a:gd name="connsiteX5" fmla="*/ 2194886 w 4098100"/>
                <a:gd name="connsiteY5" fmla="*/ 315675 h 437592"/>
                <a:gd name="connsiteX6" fmla="*/ 1397530 w 4098100"/>
                <a:gd name="connsiteY6" fmla="*/ 396141 h 437592"/>
                <a:gd name="connsiteX7" fmla="*/ 997269 w 4098100"/>
                <a:gd name="connsiteY7" fmla="*/ 286167 h 437592"/>
                <a:gd name="connsiteX8" fmla="*/ 371983 w 4098100"/>
                <a:gd name="connsiteY8" fmla="*/ 423737 h 437592"/>
                <a:gd name="connsiteX9" fmla="*/ 0 w 4098100"/>
                <a:gd name="connsiteY9" fmla="*/ 9282 h 437592"/>
                <a:gd name="connsiteX0" fmla="*/ 0 w 4098100"/>
                <a:gd name="connsiteY0" fmla="*/ 9282 h 431328"/>
                <a:gd name="connsiteX1" fmla="*/ 3826178 w 4098100"/>
                <a:gd name="connsiteY1" fmla="*/ 0 h 431328"/>
                <a:gd name="connsiteX2" fmla="*/ 3855437 w 4098100"/>
                <a:gd name="connsiteY2" fmla="*/ 388826 h 431328"/>
                <a:gd name="connsiteX3" fmla="*/ 3401894 w 4098100"/>
                <a:gd name="connsiteY3" fmla="*/ 308359 h 431328"/>
                <a:gd name="connsiteX4" fmla="*/ 2831308 w 4098100"/>
                <a:gd name="connsiteY4" fmla="*/ 381511 h 431328"/>
                <a:gd name="connsiteX5" fmla="*/ 2194886 w 4098100"/>
                <a:gd name="connsiteY5" fmla="*/ 315675 h 431328"/>
                <a:gd name="connsiteX6" fmla="*/ 1397530 w 4098100"/>
                <a:gd name="connsiteY6" fmla="*/ 396141 h 431328"/>
                <a:gd name="connsiteX7" fmla="*/ 997269 w 4098100"/>
                <a:gd name="connsiteY7" fmla="*/ 286167 h 431328"/>
                <a:gd name="connsiteX8" fmla="*/ 371983 w 4098100"/>
                <a:gd name="connsiteY8" fmla="*/ 423737 h 431328"/>
                <a:gd name="connsiteX9" fmla="*/ 0 w 4098100"/>
                <a:gd name="connsiteY9" fmla="*/ 9282 h 431328"/>
                <a:gd name="connsiteX0" fmla="*/ 263654 w 4361754"/>
                <a:gd name="connsiteY0" fmla="*/ 9282 h 426761"/>
                <a:gd name="connsiteX1" fmla="*/ 4089832 w 4361754"/>
                <a:gd name="connsiteY1" fmla="*/ 0 h 426761"/>
                <a:gd name="connsiteX2" fmla="*/ 4119091 w 4361754"/>
                <a:gd name="connsiteY2" fmla="*/ 388826 h 426761"/>
                <a:gd name="connsiteX3" fmla="*/ 3665548 w 4361754"/>
                <a:gd name="connsiteY3" fmla="*/ 308359 h 426761"/>
                <a:gd name="connsiteX4" fmla="*/ 3094962 w 4361754"/>
                <a:gd name="connsiteY4" fmla="*/ 381511 h 426761"/>
                <a:gd name="connsiteX5" fmla="*/ 2458540 w 4361754"/>
                <a:gd name="connsiteY5" fmla="*/ 315675 h 426761"/>
                <a:gd name="connsiteX6" fmla="*/ 1661184 w 4361754"/>
                <a:gd name="connsiteY6" fmla="*/ 396141 h 426761"/>
                <a:gd name="connsiteX7" fmla="*/ 1260923 w 4361754"/>
                <a:gd name="connsiteY7" fmla="*/ 286167 h 426761"/>
                <a:gd name="connsiteX8" fmla="*/ 635637 w 4361754"/>
                <a:gd name="connsiteY8" fmla="*/ 423737 h 426761"/>
                <a:gd name="connsiteX9" fmla="*/ 366393 w 4361754"/>
                <a:gd name="connsiteY9" fmla="*/ 125479 h 426761"/>
                <a:gd name="connsiteX10" fmla="*/ 263654 w 4361754"/>
                <a:gd name="connsiteY10" fmla="*/ 9282 h 426761"/>
                <a:gd name="connsiteX0" fmla="*/ 290019 w 4388119"/>
                <a:gd name="connsiteY0" fmla="*/ 9282 h 438961"/>
                <a:gd name="connsiteX1" fmla="*/ 4116197 w 4388119"/>
                <a:gd name="connsiteY1" fmla="*/ 0 h 438961"/>
                <a:gd name="connsiteX2" fmla="*/ 4145456 w 4388119"/>
                <a:gd name="connsiteY2" fmla="*/ 388826 h 438961"/>
                <a:gd name="connsiteX3" fmla="*/ 3691913 w 4388119"/>
                <a:gd name="connsiteY3" fmla="*/ 308359 h 438961"/>
                <a:gd name="connsiteX4" fmla="*/ 3121327 w 4388119"/>
                <a:gd name="connsiteY4" fmla="*/ 381511 h 438961"/>
                <a:gd name="connsiteX5" fmla="*/ 2484905 w 4388119"/>
                <a:gd name="connsiteY5" fmla="*/ 315675 h 438961"/>
                <a:gd name="connsiteX6" fmla="*/ 1687549 w 4388119"/>
                <a:gd name="connsiteY6" fmla="*/ 396141 h 438961"/>
                <a:gd name="connsiteX7" fmla="*/ 1287288 w 4388119"/>
                <a:gd name="connsiteY7" fmla="*/ 286167 h 438961"/>
                <a:gd name="connsiteX8" fmla="*/ 662002 w 4388119"/>
                <a:gd name="connsiteY8" fmla="*/ 423737 h 438961"/>
                <a:gd name="connsiteX9" fmla="*/ 290345 w 4388119"/>
                <a:gd name="connsiteY9" fmla="*/ 388826 h 438961"/>
                <a:gd name="connsiteX10" fmla="*/ 290019 w 4388119"/>
                <a:gd name="connsiteY10" fmla="*/ 9282 h 43896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702593 w 4398799"/>
                <a:gd name="connsiteY3" fmla="*/ 308359 h 424111"/>
                <a:gd name="connsiteX4" fmla="*/ 3132007 w 4398799"/>
                <a:gd name="connsiteY4" fmla="*/ 381511 h 424111"/>
                <a:gd name="connsiteX5" fmla="*/ 2495585 w 4398799"/>
                <a:gd name="connsiteY5" fmla="*/ 315675 h 424111"/>
                <a:gd name="connsiteX6" fmla="*/ 1698229 w 4398799"/>
                <a:gd name="connsiteY6" fmla="*/ 396141 h 424111"/>
                <a:gd name="connsiteX7" fmla="*/ 1297968 w 4398799"/>
                <a:gd name="connsiteY7" fmla="*/ 286167 h 424111"/>
                <a:gd name="connsiteX8" fmla="*/ 672682 w 4398799"/>
                <a:gd name="connsiteY8" fmla="*/ 423737 h 424111"/>
                <a:gd name="connsiteX9" fmla="*/ 264449 w 4398799"/>
                <a:gd name="connsiteY9" fmla="*/ 315674 h 424111"/>
                <a:gd name="connsiteX10" fmla="*/ 300699 w 4398799"/>
                <a:gd name="connsiteY10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702593 w 4398799"/>
                <a:gd name="connsiteY3" fmla="*/ 308359 h 424111"/>
                <a:gd name="connsiteX4" fmla="*/ 3439247 w 4398799"/>
                <a:gd name="connsiteY4" fmla="*/ 352251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439247 w 4398799"/>
                <a:gd name="connsiteY4" fmla="*/ 352251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27183 w 4398799"/>
                <a:gd name="connsiteY6" fmla="*/ 337621 h 424111"/>
                <a:gd name="connsiteX7" fmla="*/ 2495585 w 4398799"/>
                <a:gd name="connsiteY7" fmla="*/ 315675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495585 w 4398799"/>
                <a:gd name="connsiteY7" fmla="*/ 315675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254184 w 4398799"/>
                <a:gd name="connsiteY8" fmla="*/ 344936 h 424111"/>
                <a:gd name="connsiteX9" fmla="*/ 1698229 w 4398799"/>
                <a:gd name="connsiteY9" fmla="*/ 396141 h 424111"/>
                <a:gd name="connsiteX10" fmla="*/ 1297968 w 4398799"/>
                <a:gd name="connsiteY10" fmla="*/ 286167 h 424111"/>
                <a:gd name="connsiteX11" fmla="*/ 672682 w 4398799"/>
                <a:gd name="connsiteY11" fmla="*/ 423737 h 424111"/>
                <a:gd name="connsiteX12" fmla="*/ 264449 w 4398799"/>
                <a:gd name="connsiteY12" fmla="*/ 315674 h 424111"/>
                <a:gd name="connsiteX13" fmla="*/ 300699 w 4398799"/>
                <a:gd name="connsiteY13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698229 w 4398799"/>
                <a:gd name="connsiteY9" fmla="*/ 396141 h 424111"/>
                <a:gd name="connsiteX10" fmla="*/ 1297968 w 4398799"/>
                <a:gd name="connsiteY10" fmla="*/ 286167 h 424111"/>
                <a:gd name="connsiteX11" fmla="*/ 672682 w 4398799"/>
                <a:gd name="connsiteY11" fmla="*/ 423737 h 424111"/>
                <a:gd name="connsiteX12" fmla="*/ 264449 w 4398799"/>
                <a:gd name="connsiteY12" fmla="*/ 315674 h 424111"/>
                <a:gd name="connsiteX13" fmla="*/ 300699 w 4398799"/>
                <a:gd name="connsiteY13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946946 w 4398799"/>
                <a:gd name="connsiteY9" fmla="*/ 396142 h 424111"/>
                <a:gd name="connsiteX10" fmla="*/ 1698229 w 4398799"/>
                <a:gd name="connsiteY10" fmla="*/ 396141 h 424111"/>
                <a:gd name="connsiteX11" fmla="*/ 1297968 w 4398799"/>
                <a:gd name="connsiteY11" fmla="*/ 286167 h 424111"/>
                <a:gd name="connsiteX12" fmla="*/ 672682 w 4398799"/>
                <a:gd name="connsiteY12" fmla="*/ 423737 h 424111"/>
                <a:gd name="connsiteX13" fmla="*/ 264449 w 4398799"/>
                <a:gd name="connsiteY13" fmla="*/ 315674 h 424111"/>
                <a:gd name="connsiteX14" fmla="*/ 300699 w 4398799"/>
                <a:gd name="connsiteY14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998153 w 4398799"/>
                <a:gd name="connsiteY9" fmla="*/ 315675 h 424111"/>
                <a:gd name="connsiteX10" fmla="*/ 1698229 w 4398799"/>
                <a:gd name="connsiteY10" fmla="*/ 396141 h 424111"/>
                <a:gd name="connsiteX11" fmla="*/ 1297968 w 4398799"/>
                <a:gd name="connsiteY11" fmla="*/ 286167 h 424111"/>
                <a:gd name="connsiteX12" fmla="*/ 672682 w 4398799"/>
                <a:gd name="connsiteY12" fmla="*/ 423737 h 424111"/>
                <a:gd name="connsiteX13" fmla="*/ 264449 w 4398799"/>
                <a:gd name="connsiteY13" fmla="*/ 315674 h 424111"/>
                <a:gd name="connsiteX14" fmla="*/ 300699 w 4398799"/>
                <a:gd name="connsiteY14" fmla="*/ 9282 h 424111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297968 w 4398799"/>
                <a:gd name="connsiteY11" fmla="*/ 286167 h 432717"/>
                <a:gd name="connsiteX12" fmla="*/ 672682 w 4398799"/>
                <a:gd name="connsiteY12" fmla="*/ 423737 h 432717"/>
                <a:gd name="connsiteX13" fmla="*/ 264449 w 4398799"/>
                <a:gd name="connsiteY13" fmla="*/ 315674 h 432717"/>
                <a:gd name="connsiteX14" fmla="*/ 300699 w 4398799"/>
                <a:gd name="connsiteY14" fmla="*/ 9282 h 432717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672682 w 4398799"/>
                <a:gd name="connsiteY12" fmla="*/ 423737 h 432717"/>
                <a:gd name="connsiteX13" fmla="*/ 264449 w 4398799"/>
                <a:gd name="connsiteY13" fmla="*/ 315674 h 432717"/>
                <a:gd name="connsiteX14" fmla="*/ 300699 w 4398799"/>
                <a:gd name="connsiteY14" fmla="*/ 9282 h 432717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1061807 w 4398799"/>
                <a:gd name="connsiteY12" fmla="*/ 374197 h 432717"/>
                <a:gd name="connsiteX13" fmla="*/ 672682 w 4398799"/>
                <a:gd name="connsiteY13" fmla="*/ 423737 h 432717"/>
                <a:gd name="connsiteX14" fmla="*/ 264449 w 4398799"/>
                <a:gd name="connsiteY14" fmla="*/ 315674 h 432717"/>
                <a:gd name="connsiteX15" fmla="*/ 300699 w 4398799"/>
                <a:gd name="connsiteY15" fmla="*/ 9282 h 432717"/>
                <a:gd name="connsiteX0" fmla="*/ 300699 w 4398799"/>
                <a:gd name="connsiteY0" fmla="*/ 9282 h 433621"/>
                <a:gd name="connsiteX1" fmla="*/ 4126877 w 4398799"/>
                <a:gd name="connsiteY1" fmla="*/ 0 h 433621"/>
                <a:gd name="connsiteX2" fmla="*/ 4156136 w 4398799"/>
                <a:gd name="connsiteY2" fmla="*/ 388826 h 433621"/>
                <a:gd name="connsiteX3" fmla="*/ 3870842 w 4398799"/>
                <a:gd name="connsiteY3" fmla="*/ 330304 h 433621"/>
                <a:gd name="connsiteX4" fmla="*/ 3614812 w 4398799"/>
                <a:gd name="connsiteY4" fmla="*/ 418088 h 433621"/>
                <a:gd name="connsiteX5" fmla="*/ 3300257 w 4398799"/>
                <a:gd name="connsiteY5" fmla="*/ 344935 h 433621"/>
                <a:gd name="connsiteX6" fmla="*/ 2949128 w 4398799"/>
                <a:gd name="connsiteY6" fmla="*/ 410773 h 433621"/>
                <a:gd name="connsiteX7" fmla="*/ 2612628 w 4398799"/>
                <a:gd name="connsiteY7" fmla="*/ 330306 h 433621"/>
                <a:gd name="connsiteX8" fmla="*/ 2327336 w 4398799"/>
                <a:gd name="connsiteY8" fmla="*/ 410773 h 433621"/>
                <a:gd name="connsiteX9" fmla="*/ 1998153 w 4398799"/>
                <a:gd name="connsiteY9" fmla="*/ 315675 h 433621"/>
                <a:gd name="connsiteX10" fmla="*/ 1712859 w 4398799"/>
                <a:gd name="connsiteY10" fmla="*/ 432717 h 433621"/>
                <a:gd name="connsiteX11" fmla="*/ 1378435 w 4398799"/>
                <a:gd name="connsiteY11" fmla="*/ 330059 h 433621"/>
                <a:gd name="connsiteX12" fmla="*/ 1054492 w 4398799"/>
                <a:gd name="connsiteY12" fmla="*/ 418089 h 433621"/>
                <a:gd name="connsiteX13" fmla="*/ 672682 w 4398799"/>
                <a:gd name="connsiteY13" fmla="*/ 423737 h 433621"/>
                <a:gd name="connsiteX14" fmla="*/ 264449 w 4398799"/>
                <a:gd name="connsiteY14" fmla="*/ 315674 h 433621"/>
                <a:gd name="connsiteX15" fmla="*/ 300699 w 4398799"/>
                <a:gd name="connsiteY15" fmla="*/ 9282 h 433621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1054492 w 4398799"/>
                <a:gd name="connsiteY12" fmla="*/ 418089 h 432717"/>
                <a:gd name="connsiteX13" fmla="*/ 753150 w 4398799"/>
                <a:gd name="connsiteY13" fmla="*/ 350585 h 432717"/>
                <a:gd name="connsiteX14" fmla="*/ 264449 w 4398799"/>
                <a:gd name="connsiteY14" fmla="*/ 315674 h 432717"/>
                <a:gd name="connsiteX15" fmla="*/ 300699 w 4398799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63213 w 4361755"/>
                <a:gd name="connsiteY5" fmla="*/ 344935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63213 w 4361755"/>
                <a:gd name="connsiteY5" fmla="*/ 344935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84860 w 4361755"/>
                <a:gd name="connsiteY9" fmla="*/ 339426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84860 w 4361755"/>
                <a:gd name="connsiteY9" fmla="*/ 339426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61755" h="432717">
                  <a:moveTo>
                    <a:pt x="263655" y="9282"/>
                  </a:moveTo>
                  <a:lnTo>
                    <a:pt x="4089833" y="0"/>
                  </a:lnTo>
                  <a:cubicBezTo>
                    <a:pt x="4621459" y="5955"/>
                    <a:pt x="4228820" y="380105"/>
                    <a:pt x="4119092" y="388826"/>
                  </a:cubicBezTo>
                  <a:cubicBezTo>
                    <a:pt x="4009364" y="397547"/>
                    <a:pt x="3953280" y="336400"/>
                    <a:pt x="3833798" y="330304"/>
                  </a:cubicBezTo>
                  <a:cubicBezTo>
                    <a:pt x="3714317" y="324208"/>
                    <a:pt x="3672866" y="405896"/>
                    <a:pt x="3577768" y="418088"/>
                  </a:cubicBezTo>
                  <a:cubicBezTo>
                    <a:pt x="3482670" y="430280"/>
                    <a:pt x="3314784" y="334279"/>
                    <a:pt x="3203837" y="333060"/>
                  </a:cubicBezTo>
                  <a:cubicBezTo>
                    <a:pt x="3092890" y="331841"/>
                    <a:pt x="3046196" y="415650"/>
                    <a:pt x="2912084" y="410773"/>
                  </a:cubicBezTo>
                  <a:cubicBezTo>
                    <a:pt x="2777972" y="405896"/>
                    <a:pt x="2670681" y="303484"/>
                    <a:pt x="2575584" y="330306"/>
                  </a:cubicBezTo>
                  <a:lnTo>
                    <a:pt x="2290292" y="410773"/>
                  </a:lnTo>
                  <a:cubicBezTo>
                    <a:pt x="2187880" y="408335"/>
                    <a:pt x="2087273" y="335769"/>
                    <a:pt x="1984860" y="339426"/>
                  </a:cubicBezTo>
                  <a:cubicBezTo>
                    <a:pt x="1882447" y="343083"/>
                    <a:pt x="1779101" y="430320"/>
                    <a:pt x="1675815" y="432717"/>
                  </a:cubicBezTo>
                  <a:cubicBezTo>
                    <a:pt x="1476212" y="427799"/>
                    <a:pt x="1451119" y="332497"/>
                    <a:pt x="1341391" y="330059"/>
                  </a:cubicBezTo>
                  <a:cubicBezTo>
                    <a:pt x="1231663" y="327621"/>
                    <a:pt x="1135073" y="402476"/>
                    <a:pt x="1017448" y="418089"/>
                  </a:cubicBezTo>
                  <a:cubicBezTo>
                    <a:pt x="899823" y="433702"/>
                    <a:pt x="824615" y="355462"/>
                    <a:pt x="716106" y="350585"/>
                  </a:cubicBezTo>
                  <a:cubicBezTo>
                    <a:pt x="607597" y="345708"/>
                    <a:pt x="428391" y="457902"/>
                    <a:pt x="366394" y="388826"/>
                  </a:cubicBezTo>
                  <a:cubicBezTo>
                    <a:pt x="304397" y="319750"/>
                    <a:pt x="-356918" y="30195"/>
                    <a:pt x="263655" y="9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1524000" y="3603756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6812280" y="4965192"/>
            <a:ext cx="1901952" cy="301752"/>
            <a:chOff x="1524000" y="5280156"/>
            <a:chExt cx="4299501" cy="678496"/>
          </a:xfrm>
        </p:grpSpPr>
        <p:sp>
          <p:nvSpPr>
            <p:cNvPr id="86" name="Rectangle 85"/>
            <p:cNvSpPr/>
            <p:nvPr/>
          </p:nvSpPr>
          <p:spPr>
            <a:xfrm>
              <a:off x="1524000" y="5280156"/>
              <a:ext cx="3886200" cy="609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645810" y="5315318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1524000" y="5889756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524000" y="5280156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905000" y="5432556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2523253" y="5452180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2571504" y="5557334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2133600" y="5648354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3679368" y="5552699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235521" y="5552699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3471566" y="5444074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2971800" y="5682738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2971800" y="5412375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4149905" y="5682738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4138897" y="5502776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859468" y="5411090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4469044" y="5534475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4621467" y="5388782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680235" y="5680053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3566414" y="5711752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3222557" y="5711752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3280981" y="5389515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2867259" y="5587809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286000" y="5456836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1831845" y="5609236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2410837" y="5702718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2743200" y="5381247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1668711" y="5725577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810937" y="5386837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2438400" y="5609236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343400" y="5409696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941137" y="5682738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433178" y="5722839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2590801" y="5761636"/>
              <a:ext cx="49988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964485" y="5473094"/>
              <a:ext cx="49988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931374" y="5679858"/>
              <a:ext cx="49988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5105400" y="5575013"/>
              <a:ext cx="49988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3713141" y="5366656"/>
              <a:ext cx="49988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467100" y="5697732"/>
              <a:ext cx="49988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5154536" y="5415905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5209891" y="5729937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4839475" y="5575013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5705966" y="5895254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2313321" y="5355856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2720297" y="5696758"/>
              <a:ext cx="117535" cy="63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998363" y="5768558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2119587" y="5507472"/>
              <a:ext cx="71731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701659" y="4434840"/>
            <a:ext cx="1920240" cy="292608"/>
            <a:chOff x="1264895" y="6096000"/>
            <a:chExt cx="4361755" cy="609600"/>
          </a:xfrm>
        </p:grpSpPr>
        <p:sp>
          <p:nvSpPr>
            <p:cNvPr id="137" name="Rectangle 136"/>
            <p:cNvSpPr/>
            <p:nvPr/>
          </p:nvSpPr>
          <p:spPr>
            <a:xfrm>
              <a:off x="1524000" y="6096000"/>
              <a:ext cx="3886200" cy="609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1524000" y="6096000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524000" y="6705600"/>
              <a:ext cx="3886200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Freeform 139"/>
            <p:cNvSpPr/>
            <p:nvPr/>
          </p:nvSpPr>
          <p:spPr>
            <a:xfrm>
              <a:off x="1264895" y="6317038"/>
              <a:ext cx="4361755" cy="265869"/>
            </a:xfrm>
            <a:custGeom>
              <a:avLst/>
              <a:gdLst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00021"/>
                <a:gd name="connsiteY0" fmla="*/ 0 h 229783"/>
                <a:gd name="connsiteX1" fmla="*/ 1200021 w 1200021"/>
                <a:gd name="connsiteY1" fmla="*/ 5349 h 229783"/>
                <a:gd name="connsiteX2" fmla="*/ 982639 w 1200021"/>
                <a:gd name="connsiteY2" fmla="*/ 218364 h 229783"/>
                <a:gd name="connsiteX3" fmla="*/ 218364 w 1200021"/>
                <a:gd name="connsiteY3" fmla="*/ 136477 h 229783"/>
                <a:gd name="connsiteX4" fmla="*/ 0 w 1200021"/>
                <a:gd name="connsiteY4" fmla="*/ 0 h 229783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112239"/>
                <a:gd name="connsiteY0" fmla="*/ 1967 h 208867"/>
                <a:gd name="connsiteX1" fmla="*/ 1112239 w 1112239"/>
                <a:gd name="connsiteY1" fmla="*/ 0 h 208867"/>
                <a:gd name="connsiteX2" fmla="*/ 968008 w 1112239"/>
                <a:gd name="connsiteY2" fmla="*/ 191070 h 208867"/>
                <a:gd name="connsiteX3" fmla="*/ 218364 w 1112239"/>
                <a:gd name="connsiteY3" fmla="*/ 138444 h 208867"/>
                <a:gd name="connsiteX4" fmla="*/ 0 w 1112239"/>
                <a:gd name="connsiteY4" fmla="*/ 1967 h 208867"/>
                <a:gd name="connsiteX0" fmla="*/ 0 w 3833494"/>
                <a:gd name="connsiteY0" fmla="*/ 0 h 206900"/>
                <a:gd name="connsiteX1" fmla="*/ 3833494 w 3833494"/>
                <a:gd name="connsiteY1" fmla="*/ 12664 h 206900"/>
                <a:gd name="connsiteX2" fmla="*/ 968008 w 3833494"/>
                <a:gd name="connsiteY2" fmla="*/ 189103 h 206900"/>
                <a:gd name="connsiteX3" fmla="*/ 218364 w 3833494"/>
                <a:gd name="connsiteY3" fmla="*/ 136477 h 206900"/>
                <a:gd name="connsiteX4" fmla="*/ 0 w 3833494"/>
                <a:gd name="connsiteY4" fmla="*/ 0 h 206900"/>
                <a:gd name="connsiteX0" fmla="*/ 0 w 3826178"/>
                <a:gd name="connsiteY0" fmla="*/ 9282 h 216182"/>
                <a:gd name="connsiteX1" fmla="*/ 3826178 w 3826178"/>
                <a:gd name="connsiteY1" fmla="*/ 0 h 216182"/>
                <a:gd name="connsiteX2" fmla="*/ 968008 w 3826178"/>
                <a:gd name="connsiteY2" fmla="*/ 198385 h 216182"/>
                <a:gd name="connsiteX3" fmla="*/ 218364 w 3826178"/>
                <a:gd name="connsiteY3" fmla="*/ 145759 h 216182"/>
                <a:gd name="connsiteX4" fmla="*/ 0 w 3826178"/>
                <a:gd name="connsiteY4" fmla="*/ 9282 h 216182"/>
                <a:gd name="connsiteX0" fmla="*/ 0 w 4013033"/>
                <a:gd name="connsiteY0" fmla="*/ 9282 h 216182"/>
                <a:gd name="connsiteX1" fmla="*/ 3826178 w 4013033"/>
                <a:gd name="connsiteY1" fmla="*/ 0 h 216182"/>
                <a:gd name="connsiteX2" fmla="*/ 3167808 w 4013033"/>
                <a:gd name="connsiteY2" fmla="*/ 52327 h 216182"/>
                <a:gd name="connsiteX3" fmla="*/ 968008 w 4013033"/>
                <a:gd name="connsiteY3" fmla="*/ 198385 h 216182"/>
                <a:gd name="connsiteX4" fmla="*/ 218364 w 4013033"/>
                <a:gd name="connsiteY4" fmla="*/ 145759 h 216182"/>
                <a:gd name="connsiteX5" fmla="*/ 0 w 4013033"/>
                <a:gd name="connsiteY5" fmla="*/ 9282 h 216182"/>
                <a:gd name="connsiteX0" fmla="*/ 0 w 4098100"/>
                <a:gd name="connsiteY0" fmla="*/ 9282 h 520612"/>
                <a:gd name="connsiteX1" fmla="*/ 3826178 w 4098100"/>
                <a:gd name="connsiteY1" fmla="*/ 0 h 520612"/>
                <a:gd name="connsiteX2" fmla="*/ 3855437 w 4098100"/>
                <a:gd name="connsiteY2" fmla="*/ 520500 h 520612"/>
                <a:gd name="connsiteX3" fmla="*/ 3167808 w 4098100"/>
                <a:gd name="connsiteY3" fmla="*/ 52327 h 520612"/>
                <a:gd name="connsiteX4" fmla="*/ 968008 w 4098100"/>
                <a:gd name="connsiteY4" fmla="*/ 198385 h 520612"/>
                <a:gd name="connsiteX5" fmla="*/ 218364 w 4098100"/>
                <a:gd name="connsiteY5" fmla="*/ 145759 h 520612"/>
                <a:gd name="connsiteX6" fmla="*/ 0 w 4098100"/>
                <a:gd name="connsiteY6" fmla="*/ 9282 h 520612"/>
                <a:gd name="connsiteX0" fmla="*/ 0 w 4098100"/>
                <a:gd name="connsiteY0" fmla="*/ 9282 h 388977"/>
                <a:gd name="connsiteX1" fmla="*/ 3826178 w 4098100"/>
                <a:gd name="connsiteY1" fmla="*/ 0 h 388977"/>
                <a:gd name="connsiteX2" fmla="*/ 3855437 w 4098100"/>
                <a:gd name="connsiteY2" fmla="*/ 388826 h 388977"/>
                <a:gd name="connsiteX3" fmla="*/ 3167808 w 4098100"/>
                <a:gd name="connsiteY3" fmla="*/ 52327 h 388977"/>
                <a:gd name="connsiteX4" fmla="*/ 968008 w 4098100"/>
                <a:gd name="connsiteY4" fmla="*/ 198385 h 388977"/>
                <a:gd name="connsiteX5" fmla="*/ 218364 w 4098100"/>
                <a:gd name="connsiteY5" fmla="*/ 145759 h 388977"/>
                <a:gd name="connsiteX6" fmla="*/ 0 w 4098100"/>
                <a:gd name="connsiteY6" fmla="*/ 9282 h 388977"/>
                <a:gd name="connsiteX0" fmla="*/ 0 w 4098100"/>
                <a:gd name="connsiteY0" fmla="*/ 9282 h 389300"/>
                <a:gd name="connsiteX1" fmla="*/ 3826178 w 4098100"/>
                <a:gd name="connsiteY1" fmla="*/ 0 h 389300"/>
                <a:gd name="connsiteX2" fmla="*/ 3855437 w 4098100"/>
                <a:gd name="connsiteY2" fmla="*/ 388826 h 389300"/>
                <a:gd name="connsiteX3" fmla="*/ 3401894 w 4098100"/>
                <a:gd name="connsiteY3" fmla="*/ 308359 h 389300"/>
                <a:gd name="connsiteX4" fmla="*/ 968008 w 4098100"/>
                <a:gd name="connsiteY4" fmla="*/ 198385 h 389300"/>
                <a:gd name="connsiteX5" fmla="*/ 218364 w 4098100"/>
                <a:gd name="connsiteY5" fmla="*/ 145759 h 389300"/>
                <a:gd name="connsiteX6" fmla="*/ 0 w 4098100"/>
                <a:gd name="connsiteY6" fmla="*/ 9282 h 389300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319244 w 4098100"/>
                <a:gd name="connsiteY4" fmla="*/ 242522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403457"/>
                <a:gd name="connsiteX1" fmla="*/ 3826178 w 4098100"/>
                <a:gd name="connsiteY1" fmla="*/ 0 h 403457"/>
                <a:gd name="connsiteX2" fmla="*/ 3855437 w 4098100"/>
                <a:gd name="connsiteY2" fmla="*/ 388826 h 403457"/>
                <a:gd name="connsiteX3" fmla="*/ 3401894 w 4098100"/>
                <a:gd name="connsiteY3" fmla="*/ 308359 h 403457"/>
                <a:gd name="connsiteX4" fmla="*/ 2787417 w 4098100"/>
                <a:gd name="connsiteY4" fmla="*/ 403457 h 403457"/>
                <a:gd name="connsiteX5" fmla="*/ 968008 w 4098100"/>
                <a:gd name="connsiteY5" fmla="*/ 198385 h 403457"/>
                <a:gd name="connsiteX6" fmla="*/ 218364 w 4098100"/>
                <a:gd name="connsiteY6" fmla="*/ 145759 h 403457"/>
                <a:gd name="connsiteX7" fmla="*/ 0 w 4098100"/>
                <a:gd name="connsiteY7" fmla="*/ 9282 h 40345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1909593 w 4098100"/>
                <a:gd name="connsiteY5" fmla="*/ 293729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1382899 w 4098100"/>
                <a:gd name="connsiteY6" fmla="*/ 242522 h 389627"/>
                <a:gd name="connsiteX7" fmla="*/ 968008 w 4098100"/>
                <a:gd name="connsiteY7" fmla="*/ 198385 h 389627"/>
                <a:gd name="connsiteX8" fmla="*/ 218364 w 4098100"/>
                <a:gd name="connsiteY8" fmla="*/ 145759 h 389627"/>
                <a:gd name="connsiteX9" fmla="*/ 0 w 4098100"/>
                <a:gd name="connsiteY9" fmla="*/ 9282 h 389627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68008 w 4098100"/>
                <a:gd name="connsiteY7" fmla="*/ 198385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97269 w 4098100"/>
                <a:gd name="connsiteY7" fmla="*/ 286167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442993"/>
                <a:gd name="connsiteX1" fmla="*/ 3826178 w 4098100"/>
                <a:gd name="connsiteY1" fmla="*/ 0 h 442993"/>
                <a:gd name="connsiteX2" fmla="*/ 3855437 w 4098100"/>
                <a:gd name="connsiteY2" fmla="*/ 388826 h 442993"/>
                <a:gd name="connsiteX3" fmla="*/ 3401894 w 4098100"/>
                <a:gd name="connsiteY3" fmla="*/ 308359 h 442993"/>
                <a:gd name="connsiteX4" fmla="*/ 2831308 w 4098100"/>
                <a:gd name="connsiteY4" fmla="*/ 381511 h 442993"/>
                <a:gd name="connsiteX5" fmla="*/ 2194886 w 4098100"/>
                <a:gd name="connsiteY5" fmla="*/ 315675 h 442993"/>
                <a:gd name="connsiteX6" fmla="*/ 1397530 w 4098100"/>
                <a:gd name="connsiteY6" fmla="*/ 396141 h 442993"/>
                <a:gd name="connsiteX7" fmla="*/ 997269 w 4098100"/>
                <a:gd name="connsiteY7" fmla="*/ 286167 h 442993"/>
                <a:gd name="connsiteX8" fmla="*/ 371983 w 4098100"/>
                <a:gd name="connsiteY8" fmla="*/ 423737 h 442993"/>
                <a:gd name="connsiteX9" fmla="*/ 0 w 4098100"/>
                <a:gd name="connsiteY9" fmla="*/ 9282 h 442993"/>
                <a:gd name="connsiteX0" fmla="*/ 0 w 4098100"/>
                <a:gd name="connsiteY0" fmla="*/ 9282 h 437592"/>
                <a:gd name="connsiteX1" fmla="*/ 3826178 w 4098100"/>
                <a:gd name="connsiteY1" fmla="*/ 0 h 437592"/>
                <a:gd name="connsiteX2" fmla="*/ 3855437 w 4098100"/>
                <a:gd name="connsiteY2" fmla="*/ 388826 h 437592"/>
                <a:gd name="connsiteX3" fmla="*/ 3401894 w 4098100"/>
                <a:gd name="connsiteY3" fmla="*/ 308359 h 437592"/>
                <a:gd name="connsiteX4" fmla="*/ 2831308 w 4098100"/>
                <a:gd name="connsiteY4" fmla="*/ 381511 h 437592"/>
                <a:gd name="connsiteX5" fmla="*/ 2194886 w 4098100"/>
                <a:gd name="connsiteY5" fmla="*/ 315675 h 437592"/>
                <a:gd name="connsiteX6" fmla="*/ 1397530 w 4098100"/>
                <a:gd name="connsiteY6" fmla="*/ 396141 h 437592"/>
                <a:gd name="connsiteX7" fmla="*/ 997269 w 4098100"/>
                <a:gd name="connsiteY7" fmla="*/ 286167 h 437592"/>
                <a:gd name="connsiteX8" fmla="*/ 371983 w 4098100"/>
                <a:gd name="connsiteY8" fmla="*/ 423737 h 437592"/>
                <a:gd name="connsiteX9" fmla="*/ 0 w 4098100"/>
                <a:gd name="connsiteY9" fmla="*/ 9282 h 437592"/>
                <a:gd name="connsiteX0" fmla="*/ 0 w 4098100"/>
                <a:gd name="connsiteY0" fmla="*/ 9282 h 431328"/>
                <a:gd name="connsiteX1" fmla="*/ 3826178 w 4098100"/>
                <a:gd name="connsiteY1" fmla="*/ 0 h 431328"/>
                <a:gd name="connsiteX2" fmla="*/ 3855437 w 4098100"/>
                <a:gd name="connsiteY2" fmla="*/ 388826 h 431328"/>
                <a:gd name="connsiteX3" fmla="*/ 3401894 w 4098100"/>
                <a:gd name="connsiteY3" fmla="*/ 308359 h 431328"/>
                <a:gd name="connsiteX4" fmla="*/ 2831308 w 4098100"/>
                <a:gd name="connsiteY4" fmla="*/ 381511 h 431328"/>
                <a:gd name="connsiteX5" fmla="*/ 2194886 w 4098100"/>
                <a:gd name="connsiteY5" fmla="*/ 315675 h 431328"/>
                <a:gd name="connsiteX6" fmla="*/ 1397530 w 4098100"/>
                <a:gd name="connsiteY6" fmla="*/ 396141 h 431328"/>
                <a:gd name="connsiteX7" fmla="*/ 997269 w 4098100"/>
                <a:gd name="connsiteY7" fmla="*/ 286167 h 431328"/>
                <a:gd name="connsiteX8" fmla="*/ 371983 w 4098100"/>
                <a:gd name="connsiteY8" fmla="*/ 423737 h 431328"/>
                <a:gd name="connsiteX9" fmla="*/ 0 w 4098100"/>
                <a:gd name="connsiteY9" fmla="*/ 9282 h 431328"/>
                <a:gd name="connsiteX0" fmla="*/ 263654 w 4361754"/>
                <a:gd name="connsiteY0" fmla="*/ 9282 h 426761"/>
                <a:gd name="connsiteX1" fmla="*/ 4089832 w 4361754"/>
                <a:gd name="connsiteY1" fmla="*/ 0 h 426761"/>
                <a:gd name="connsiteX2" fmla="*/ 4119091 w 4361754"/>
                <a:gd name="connsiteY2" fmla="*/ 388826 h 426761"/>
                <a:gd name="connsiteX3" fmla="*/ 3665548 w 4361754"/>
                <a:gd name="connsiteY3" fmla="*/ 308359 h 426761"/>
                <a:gd name="connsiteX4" fmla="*/ 3094962 w 4361754"/>
                <a:gd name="connsiteY4" fmla="*/ 381511 h 426761"/>
                <a:gd name="connsiteX5" fmla="*/ 2458540 w 4361754"/>
                <a:gd name="connsiteY5" fmla="*/ 315675 h 426761"/>
                <a:gd name="connsiteX6" fmla="*/ 1661184 w 4361754"/>
                <a:gd name="connsiteY6" fmla="*/ 396141 h 426761"/>
                <a:gd name="connsiteX7" fmla="*/ 1260923 w 4361754"/>
                <a:gd name="connsiteY7" fmla="*/ 286167 h 426761"/>
                <a:gd name="connsiteX8" fmla="*/ 635637 w 4361754"/>
                <a:gd name="connsiteY8" fmla="*/ 423737 h 426761"/>
                <a:gd name="connsiteX9" fmla="*/ 366393 w 4361754"/>
                <a:gd name="connsiteY9" fmla="*/ 125479 h 426761"/>
                <a:gd name="connsiteX10" fmla="*/ 263654 w 4361754"/>
                <a:gd name="connsiteY10" fmla="*/ 9282 h 426761"/>
                <a:gd name="connsiteX0" fmla="*/ 290019 w 4388119"/>
                <a:gd name="connsiteY0" fmla="*/ 9282 h 438961"/>
                <a:gd name="connsiteX1" fmla="*/ 4116197 w 4388119"/>
                <a:gd name="connsiteY1" fmla="*/ 0 h 438961"/>
                <a:gd name="connsiteX2" fmla="*/ 4145456 w 4388119"/>
                <a:gd name="connsiteY2" fmla="*/ 388826 h 438961"/>
                <a:gd name="connsiteX3" fmla="*/ 3691913 w 4388119"/>
                <a:gd name="connsiteY3" fmla="*/ 308359 h 438961"/>
                <a:gd name="connsiteX4" fmla="*/ 3121327 w 4388119"/>
                <a:gd name="connsiteY4" fmla="*/ 381511 h 438961"/>
                <a:gd name="connsiteX5" fmla="*/ 2484905 w 4388119"/>
                <a:gd name="connsiteY5" fmla="*/ 315675 h 438961"/>
                <a:gd name="connsiteX6" fmla="*/ 1687549 w 4388119"/>
                <a:gd name="connsiteY6" fmla="*/ 396141 h 438961"/>
                <a:gd name="connsiteX7" fmla="*/ 1287288 w 4388119"/>
                <a:gd name="connsiteY7" fmla="*/ 286167 h 438961"/>
                <a:gd name="connsiteX8" fmla="*/ 662002 w 4388119"/>
                <a:gd name="connsiteY8" fmla="*/ 423737 h 438961"/>
                <a:gd name="connsiteX9" fmla="*/ 290345 w 4388119"/>
                <a:gd name="connsiteY9" fmla="*/ 388826 h 438961"/>
                <a:gd name="connsiteX10" fmla="*/ 290019 w 4388119"/>
                <a:gd name="connsiteY10" fmla="*/ 9282 h 43896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702593 w 4398799"/>
                <a:gd name="connsiteY3" fmla="*/ 308359 h 424111"/>
                <a:gd name="connsiteX4" fmla="*/ 3132007 w 4398799"/>
                <a:gd name="connsiteY4" fmla="*/ 381511 h 424111"/>
                <a:gd name="connsiteX5" fmla="*/ 2495585 w 4398799"/>
                <a:gd name="connsiteY5" fmla="*/ 315675 h 424111"/>
                <a:gd name="connsiteX6" fmla="*/ 1698229 w 4398799"/>
                <a:gd name="connsiteY6" fmla="*/ 396141 h 424111"/>
                <a:gd name="connsiteX7" fmla="*/ 1297968 w 4398799"/>
                <a:gd name="connsiteY7" fmla="*/ 286167 h 424111"/>
                <a:gd name="connsiteX8" fmla="*/ 672682 w 4398799"/>
                <a:gd name="connsiteY8" fmla="*/ 423737 h 424111"/>
                <a:gd name="connsiteX9" fmla="*/ 264449 w 4398799"/>
                <a:gd name="connsiteY9" fmla="*/ 315674 h 424111"/>
                <a:gd name="connsiteX10" fmla="*/ 300699 w 4398799"/>
                <a:gd name="connsiteY10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702593 w 4398799"/>
                <a:gd name="connsiteY3" fmla="*/ 308359 h 424111"/>
                <a:gd name="connsiteX4" fmla="*/ 3439247 w 4398799"/>
                <a:gd name="connsiteY4" fmla="*/ 352251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439247 w 4398799"/>
                <a:gd name="connsiteY4" fmla="*/ 352251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27183 w 4398799"/>
                <a:gd name="connsiteY6" fmla="*/ 337621 h 424111"/>
                <a:gd name="connsiteX7" fmla="*/ 2495585 w 4398799"/>
                <a:gd name="connsiteY7" fmla="*/ 315675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495585 w 4398799"/>
                <a:gd name="connsiteY7" fmla="*/ 315675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254184 w 4398799"/>
                <a:gd name="connsiteY8" fmla="*/ 344936 h 424111"/>
                <a:gd name="connsiteX9" fmla="*/ 1698229 w 4398799"/>
                <a:gd name="connsiteY9" fmla="*/ 396141 h 424111"/>
                <a:gd name="connsiteX10" fmla="*/ 1297968 w 4398799"/>
                <a:gd name="connsiteY10" fmla="*/ 286167 h 424111"/>
                <a:gd name="connsiteX11" fmla="*/ 672682 w 4398799"/>
                <a:gd name="connsiteY11" fmla="*/ 423737 h 424111"/>
                <a:gd name="connsiteX12" fmla="*/ 264449 w 4398799"/>
                <a:gd name="connsiteY12" fmla="*/ 315674 h 424111"/>
                <a:gd name="connsiteX13" fmla="*/ 300699 w 4398799"/>
                <a:gd name="connsiteY13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698229 w 4398799"/>
                <a:gd name="connsiteY9" fmla="*/ 396141 h 424111"/>
                <a:gd name="connsiteX10" fmla="*/ 1297968 w 4398799"/>
                <a:gd name="connsiteY10" fmla="*/ 286167 h 424111"/>
                <a:gd name="connsiteX11" fmla="*/ 672682 w 4398799"/>
                <a:gd name="connsiteY11" fmla="*/ 423737 h 424111"/>
                <a:gd name="connsiteX12" fmla="*/ 264449 w 4398799"/>
                <a:gd name="connsiteY12" fmla="*/ 315674 h 424111"/>
                <a:gd name="connsiteX13" fmla="*/ 300699 w 4398799"/>
                <a:gd name="connsiteY13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946946 w 4398799"/>
                <a:gd name="connsiteY9" fmla="*/ 396142 h 424111"/>
                <a:gd name="connsiteX10" fmla="*/ 1698229 w 4398799"/>
                <a:gd name="connsiteY10" fmla="*/ 396141 h 424111"/>
                <a:gd name="connsiteX11" fmla="*/ 1297968 w 4398799"/>
                <a:gd name="connsiteY11" fmla="*/ 286167 h 424111"/>
                <a:gd name="connsiteX12" fmla="*/ 672682 w 4398799"/>
                <a:gd name="connsiteY12" fmla="*/ 423737 h 424111"/>
                <a:gd name="connsiteX13" fmla="*/ 264449 w 4398799"/>
                <a:gd name="connsiteY13" fmla="*/ 315674 h 424111"/>
                <a:gd name="connsiteX14" fmla="*/ 300699 w 4398799"/>
                <a:gd name="connsiteY14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998153 w 4398799"/>
                <a:gd name="connsiteY9" fmla="*/ 315675 h 424111"/>
                <a:gd name="connsiteX10" fmla="*/ 1698229 w 4398799"/>
                <a:gd name="connsiteY10" fmla="*/ 396141 h 424111"/>
                <a:gd name="connsiteX11" fmla="*/ 1297968 w 4398799"/>
                <a:gd name="connsiteY11" fmla="*/ 286167 h 424111"/>
                <a:gd name="connsiteX12" fmla="*/ 672682 w 4398799"/>
                <a:gd name="connsiteY12" fmla="*/ 423737 h 424111"/>
                <a:gd name="connsiteX13" fmla="*/ 264449 w 4398799"/>
                <a:gd name="connsiteY13" fmla="*/ 315674 h 424111"/>
                <a:gd name="connsiteX14" fmla="*/ 300699 w 4398799"/>
                <a:gd name="connsiteY14" fmla="*/ 9282 h 424111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297968 w 4398799"/>
                <a:gd name="connsiteY11" fmla="*/ 286167 h 432717"/>
                <a:gd name="connsiteX12" fmla="*/ 672682 w 4398799"/>
                <a:gd name="connsiteY12" fmla="*/ 423737 h 432717"/>
                <a:gd name="connsiteX13" fmla="*/ 264449 w 4398799"/>
                <a:gd name="connsiteY13" fmla="*/ 315674 h 432717"/>
                <a:gd name="connsiteX14" fmla="*/ 300699 w 4398799"/>
                <a:gd name="connsiteY14" fmla="*/ 9282 h 432717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672682 w 4398799"/>
                <a:gd name="connsiteY12" fmla="*/ 423737 h 432717"/>
                <a:gd name="connsiteX13" fmla="*/ 264449 w 4398799"/>
                <a:gd name="connsiteY13" fmla="*/ 315674 h 432717"/>
                <a:gd name="connsiteX14" fmla="*/ 300699 w 4398799"/>
                <a:gd name="connsiteY14" fmla="*/ 9282 h 432717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1061807 w 4398799"/>
                <a:gd name="connsiteY12" fmla="*/ 374197 h 432717"/>
                <a:gd name="connsiteX13" fmla="*/ 672682 w 4398799"/>
                <a:gd name="connsiteY13" fmla="*/ 423737 h 432717"/>
                <a:gd name="connsiteX14" fmla="*/ 264449 w 4398799"/>
                <a:gd name="connsiteY14" fmla="*/ 315674 h 432717"/>
                <a:gd name="connsiteX15" fmla="*/ 300699 w 4398799"/>
                <a:gd name="connsiteY15" fmla="*/ 9282 h 432717"/>
                <a:gd name="connsiteX0" fmla="*/ 300699 w 4398799"/>
                <a:gd name="connsiteY0" fmla="*/ 9282 h 433621"/>
                <a:gd name="connsiteX1" fmla="*/ 4126877 w 4398799"/>
                <a:gd name="connsiteY1" fmla="*/ 0 h 433621"/>
                <a:gd name="connsiteX2" fmla="*/ 4156136 w 4398799"/>
                <a:gd name="connsiteY2" fmla="*/ 388826 h 433621"/>
                <a:gd name="connsiteX3" fmla="*/ 3870842 w 4398799"/>
                <a:gd name="connsiteY3" fmla="*/ 330304 h 433621"/>
                <a:gd name="connsiteX4" fmla="*/ 3614812 w 4398799"/>
                <a:gd name="connsiteY4" fmla="*/ 418088 h 433621"/>
                <a:gd name="connsiteX5" fmla="*/ 3300257 w 4398799"/>
                <a:gd name="connsiteY5" fmla="*/ 344935 h 433621"/>
                <a:gd name="connsiteX6" fmla="*/ 2949128 w 4398799"/>
                <a:gd name="connsiteY6" fmla="*/ 410773 h 433621"/>
                <a:gd name="connsiteX7" fmla="*/ 2612628 w 4398799"/>
                <a:gd name="connsiteY7" fmla="*/ 330306 h 433621"/>
                <a:gd name="connsiteX8" fmla="*/ 2327336 w 4398799"/>
                <a:gd name="connsiteY8" fmla="*/ 410773 h 433621"/>
                <a:gd name="connsiteX9" fmla="*/ 1998153 w 4398799"/>
                <a:gd name="connsiteY9" fmla="*/ 315675 h 433621"/>
                <a:gd name="connsiteX10" fmla="*/ 1712859 w 4398799"/>
                <a:gd name="connsiteY10" fmla="*/ 432717 h 433621"/>
                <a:gd name="connsiteX11" fmla="*/ 1378435 w 4398799"/>
                <a:gd name="connsiteY11" fmla="*/ 330059 h 433621"/>
                <a:gd name="connsiteX12" fmla="*/ 1054492 w 4398799"/>
                <a:gd name="connsiteY12" fmla="*/ 418089 h 433621"/>
                <a:gd name="connsiteX13" fmla="*/ 672682 w 4398799"/>
                <a:gd name="connsiteY13" fmla="*/ 423737 h 433621"/>
                <a:gd name="connsiteX14" fmla="*/ 264449 w 4398799"/>
                <a:gd name="connsiteY14" fmla="*/ 315674 h 433621"/>
                <a:gd name="connsiteX15" fmla="*/ 300699 w 4398799"/>
                <a:gd name="connsiteY15" fmla="*/ 9282 h 433621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1054492 w 4398799"/>
                <a:gd name="connsiteY12" fmla="*/ 418089 h 432717"/>
                <a:gd name="connsiteX13" fmla="*/ 753150 w 4398799"/>
                <a:gd name="connsiteY13" fmla="*/ 350585 h 432717"/>
                <a:gd name="connsiteX14" fmla="*/ 264449 w 4398799"/>
                <a:gd name="connsiteY14" fmla="*/ 315674 h 432717"/>
                <a:gd name="connsiteX15" fmla="*/ 300699 w 4398799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63213 w 4361755"/>
                <a:gd name="connsiteY5" fmla="*/ 344935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63213 w 4361755"/>
                <a:gd name="connsiteY5" fmla="*/ 344935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84860 w 4361755"/>
                <a:gd name="connsiteY9" fmla="*/ 339426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84860 w 4361755"/>
                <a:gd name="connsiteY9" fmla="*/ 339426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61755" h="432717">
                  <a:moveTo>
                    <a:pt x="263655" y="9282"/>
                  </a:moveTo>
                  <a:lnTo>
                    <a:pt x="4089833" y="0"/>
                  </a:lnTo>
                  <a:cubicBezTo>
                    <a:pt x="4621459" y="5955"/>
                    <a:pt x="4228820" y="380105"/>
                    <a:pt x="4119092" y="388826"/>
                  </a:cubicBezTo>
                  <a:cubicBezTo>
                    <a:pt x="4009364" y="397547"/>
                    <a:pt x="3953280" y="336400"/>
                    <a:pt x="3833798" y="330304"/>
                  </a:cubicBezTo>
                  <a:cubicBezTo>
                    <a:pt x="3714317" y="324208"/>
                    <a:pt x="3672866" y="405896"/>
                    <a:pt x="3577768" y="418088"/>
                  </a:cubicBezTo>
                  <a:cubicBezTo>
                    <a:pt x="3482670" y="430280"/>
                    <a:pt x="3314784" y="334279"/>
                    <a:pt x="3203837" y="333060"/>
                  </a:cubicBezTo>
                  <a:cubicBezTo>
                    <a:pt x="3092890" y="331841"/>
                    <a:pt x="3046196" y="415650"/>
                    <a:pt x="2912084" y="410773"/>
                  </a:cubicBezTo>
                  <a:cubicBezTo>
                    <a:pt x="2777972" y="405896"/>
                    <a:pt x="2670681" y="303484"/>
                    <a:pt x="2575584" y="330306"/>
                  </a:cubicBezTo>
                  <a:lnTo>
                    <a:pt x="2290292" y="410773"/>
                  </a:lnTo>
                  <a:cubicBezTo>
                    <a:pt x="2187880" y="408335"/>
                    <a:pt x="2087273" y="335769"/>
                    <a:pt x="1984860" y="339426"/>
                  </a:cubicBezTo>
                  <a:cubicBezTo>
                    <a:pt x="1882447" y="343083"/>
                    <a:pt x="1779101" y="430320"/>
                    <a:pt x="1675815" y="432717"/>
                  </a:cubicBezTo>
                  <a:cubicBezTo>
                    <a:pt x="1476212" y="427799"/>
                    <a:pt x="1451119" y="332497"/>
                    <a:pt x="1341391" y="330059"/>
                  </a:cubicBezTo>
                  <a:cubicBezTo>
                    <a:pt x="1231663" y="327621"/>
                    <a:pt x="1135073" y="402476"/>
                    <a:pt x="1017448" y="418089"/>
                  </a:cubicBezTo>
                  <a:cubicBezTo>
                    <a:pt x="899823" y="433702"/>
                    <a:pt x="824615" y="355462"/>
                    <a:pt x="716106" y="350585"/>
                  </a:cubicBezTo>
                  <a:cubicBezTo>
                    <a:pt x="607597" y="345708"/>
                    <a:pt x="428391" y="457902"/>
                    <a:pt x="366394" y="388826"/>
                  </a:cubicBezTo>
                  <a:cubicBezTo>
                    <a:pt x="304397" y="319750"/>
                    <a:pt x="-356918" y="30195"/>
                    <a:pt x="263655" y="9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 flipV="1">
              <a:off x="1264895" y="6195950"/>
              <a:ext cx="4361755" cy="216359"/>
            </a:xfrm>
            <a:custGeom>
              <a:avLst/>
              <a:gdLst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18364"/>
                <a:gd name="connsiteX1" fmla="*/ 1214651 w 1214651"/>
                <a:gd name="connsiteY1" fmla="*/ 27295 h 218364"/>
                <a:gd name="connsiteX2" fmla="*/ 982639 w 1214651"/>
                <a:gd name="connsiteY2" fmla="*/ 218364 h 218364"/>
                <a:gd name="connsiteX3" fmla="*/ 218364 w 1214651"/>
                <a:gd name="connsiteY3" fmla="*/ 136477 h 218364"/>
                <a:gd name="connsiteX4" fmla="*/ 0 w 1214651"/>
                <a:gd name="connsiteY4" fmla="*/ 0 h 218364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14651"/>
                <a:gd name="connsiteY0" fmla="*/ 0 h 229783"/>
                <a:gd name="connsiteX1" fmla="*/ 1214651 w 1214651"/>
                <a:gd name="connsiteY1" fmla="*/ 27295 h 229783"/>
                <a:gd name="connsiteX2" fmla="*/ 982639 w 1214651"/>
                <a:gd name="connsiteY2" fmla="*/ 218364 h 229783"/>
                <a:gd name="connsiteX3" fmla="*/ 218364 w 1214651"/>
                <a:gd name="connsiteY3" fmla="*/ 136477 h 229783"/>
                <a:gd name="connsiteX4" fmla="*/ 0 w 1214651"/>
                <a:gd name="connsiteY4" fmla="*/ 0 h 229783"/>
                <a:gd name="connsiteX0" fmla="*/ 0 w 1200021"/>
                <a:gd name="connsiteY0" fmla="*/ 0 h 229783"/>
                <a:gd name="connsiteX1" fmla="*/ 1200021 w 1200021"/>
                <a:gd name="connsiteY1" fmla="*/ 5349 h 229783"/>
                <a:gd name="connsiteX2" fmla="*/ 982639 w 1200021"/>
                <a:gd name="connsiteY2" fmla="*/ 218364 h 229783"/>
                <a:gd name="connsiteX3" fmla="*/ 218364 w 1200021"/>
                <a:gd name="connsiteY3" fmla="*/ 136477 h 229783"/>
                <a:gd name="connsiteX4" fmla="*/ 0 w 1200021"/>
                <a:gd name="connsiteY4" fmla="*/ 0 h 229783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200021"/>
                <a:gd name="connsiteY0" fmla="*/ 0 h 206900"/>
                <a:gd name="connsiteX1" fmla="*/ 1200021 w 1200021"/>
                <a:gd name="connsiteY1" fmla="*/ 5349 h 206900"/>
                <a:gd name="connsiteX2" fmla="*/ 968008 w 1200021"/>
                <a:gd name="connsiteY2" fmla="*/ 189103 h 206900"/>
                <a:gd name="connsiteX3" fmla="*/ 218364 w 1200021"/>
                <a:gd name="connsiteY3" fmla="*/ 136477 h 206900"/>
                <a:gd name="connsiteX4" fmla="*/ 0 w 1200021"/>
                <a:gd name="connsiteY4" fmla="*/ 0 h 206900"/>
                <a:gd name="connsiteX0" fmla="*/ 0 w 1112239"/>
                <a:gd name="connsiteY0" fmla="*/ 1967 h 208867"/>
                <a:gd name="connsiteX1" fmla="*/ 1112239 w 1112239"/>
                <a:gd name="connsiteY1" fmla="*/ 0 h 208867"/>
                <a:gd name="connsiteX2" fmla="*/ 968008 w 1112239"/>
                <a:gd name="connsiteY2" fmla="*/ 191070 h 208867"/>
                <a:gd name="connsiteX3" fmla="*/ 218364 w 1112239"/>
                <a:gd name="connsiteY3" fmla="*/ 138444 h 208867"/>
                <a:gd name="connsiteX4" fmla="*/ 0 w 1112239"/>
                <a:gd name="connsiteY4" fmla="*/ 1967 h 208867"/>
                <a:gd name="connsiteX0" fmla="*/ 0 w 3833494"/>
                <a:gd name="connsiteY0" fmla="*/ 0 h 206900"/>
                <a:gd name="connsiteX1" fmla="*/ 3833494 w 3833494"/>
                <a:gd name="connsiteY1" fmla="*/ 12664 h 206900"/>
                <a:gd name="connsiteX2" fmla="*/ 968008 w 3833494"/>
                <a:gd name="connsiteY2" fmla="*/ 189103 h 206900"/>
                <a:gd name="connsiteX3" fmla="*/ 218364 w 3833494"/>
                <a:gd name="connsiteY3" fmla="*/ 136477 h 206900"/>
                <a:gd name="connsiteX4" fmla="*/ 0 w 3833494"/>
                <a:gd name="connsiteY4" fmla="*/ 0 h 206900"/>
                <a:gd name="connsiteX0" fmla="*/ 0 w 3826178"/>
                <a:gd name="connsiteY0" fmla="*/ 9282 h 216182"/>
                <a:gd name="connsiteX1" fmla="*/ 3826178 w 3826178"/>
                <a:gd name="connsiteY1" fmla="*/ 0 h 216182"/>
                <a:gd name="connsiteX2" fmla="*/ 968008 w 3826178"/>
                <a:gd name="connsiteY2" fmla="*/ 198385 h 216182"/>
                <a:gd name="connsiteX3" fmla="*/ 218364 w 3826178"/>
                <a:gd name="connsiteY3" fmla="*/ 145759 h 216182"/>
                <a:gd name="connsiteX4" fmla="*/ 0 w 3826178"/>
                <a:gd name="connsiteY4" fmla="*/ 9282 h 216182"/>
                <a:gd name="connsiteX0" fmla="*/ 0 w 4013033"/>
                <a:gd name="connsiteY0" fmla="*/ 9282 h 216182"/>
                <a:gd name="connsiteX1" fmla="*/ 3826178 w 4013033"/>
                <a:gd name="connsiteY1" fmla="*/ 0 h 216182"/>
                <a:gd name="connsiteX2" fmla="*/ 3167808 w 4013033"/>
                <a:gd name="connsiteY2" fmla="*/ 52327 h 216182"/>
                <a:gd name="connsiteX3" fmla="*/ 968008 w 4013033"/>
                <a:gd name="connsiteY3" fmla="*/ 198385 h 216182"/>
                <a:gd name="connsiteX4" fmla="*/ 218364 w 4013033"/>
                <a:gd name="connsiteY4" fmla="*/ 145759 h 216182"/>
                <a:gd name="connsiteX5" fmla="*/ 0 w 4013033"/>
                <a:gd name="connsiteY5" fmla="*/ 9282 h 216182"/>
                <a:gd name="connsiteX0" fmla="*/ 0 w 4098100"/>
                <a:gd name="connsiteY0" fmla="*/ 9282 h 520612"/>
                <a:gd name="connsiteX1" fmla="*/ 3826178 w 4098100"/>
                <a:gd name="connsiteY1" fmla="*/ 0 h 520612"/>
                <a:gd name="connsiteX2" fmla="*/ 3855437 w 4098100"/>
                <a:gd name="connsiteY2" fmla="*/ 520500 h 520612"/>
                <a:gd name="connsiteX3" fmla="*/ 3167808 w 4098100"/>
                <a:gd name="connsiteY3" fmla="*/ 52327 h 520612"/>
                <a:gd name="connsiteX4" fmla="*/ 968008 w 4098100"/>
                <a:gd name="connsiteY4" fmla="*/ 198385 h 520612"/>
                <a:gd name="connsiteX5" fmla="*/ 218364 w 4098100"/>
                <a:gd name="connsiteY5" fmla="*/ 145759 h 520612"/>
                <a:gd name="connsiteX6" fmla="*/ 0 w 4098100"/>
                <a:gd name="connsiteY6" fmla="*/ 9282 h 520612"/>
                <a:gd name="connsiteX0" fmla="*/ 0 w 4098100"/>
                <a:gd name="connsiteY0" fmla="*/ 9282 h 388977"/>
                <a:gd name="connsiteX1" fmla="*/ 3826178 w 4098100"/>
                <a:gd name="connsiteY1" fmla="*/ 0 h 388977"/>
                <a:gd name="connsiteX2" fmla="*/ 3855437 w 4098100"/>
                <a:gd name="connsiteY2" fmla="*/ 388826 h 388977"/>
                <a:gd name="connsiteX3" fmla="*/ 3167808 w 4098100"/>
                <a:gd name="connsiteY3" fmla="*/ 52327 h 388977"/>
                <a:gd name="connsiteX4" fmla="*/ 968008 w 4098100"/>
                <a:gd name="connsiteY4" fmla="*/ 198385 h 388977"/>
                <a:gd name="connsiteX5" fmla="*/ 218364 w 4098100"/>
                <a:gd name="connsiteY5" fmla="*/ 145759 h 388977"/>
                <a:gd name="connsiteX6" fmla="*/ 0 w 4098100"/>
                <a:gd name="connsiteY6" fmla="*/ 9282 h 388977"/>
                <a:gd name="connsiteX0" fmla="*/ 0 w 4098100"/>
                <a:gd name="connsiteY0" fmla="*/ 9282 h 389300"/>
                <a:gd name="connsiteX1" fmla="*/ 3826178 w 4098100"/>
                <a:gd name="connsiteY1" fmla="*/ 0 h 389300"/>
                <a:gd name="connsiteX2" fmla="*/ 3855437 w 4098100"/>
                <a:gd name="connsiteY2" fmla="*/ 388826 h 389300"/>
                <a:gd name="connsiteX3" fmla="*/ 3401894 w 4098100"/>
                <a:gd name="connsiteY3" fmla="*/ 308359 h 389300"/>
                <a:gd name="connsiteX4" fmla="*/ 968008 w 4098100"/>
                <a:gd name="connsiteY4" fmla="*/ 198385 h 389300"/>
                <a:gd name="connsiteX5" fmla="*/ 218364 w 4098100"/>
                <a:gd name="connsiteY5" fmla="*/ 145759 h 389300"/>
                <a:gd name="connsiteX6" fmla="*/ 0 w 4098100"/>
                <a:gd name="connsiteY6" fmla="*/ 9282 h 389300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319244 w 4098100"/>
                <a:gd name="connsiteY4" fmla="*/ 242522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403457"/>
                <a:gd name="connsiteX1" fmla="*/ 3826178 w 4098100"/>
                <a:gd name="connsiteY1" fmla="*/ 0 h 403457"/>
                <a:gd name="connsiteX2" fmla="*/ 3855437 w 4098100"/>
                <a:gd name="connsiteY2" fmla="*/ 388826 h 403457"/>
                <a:gd name="connsiteX3" fmla="*/ 3401894 w 4098100"/>
                <a:gd name="connsiteY3" fmla="*/ 308359 h 403457"/>
                <a:gd name="connsiteX4" fmla="*/ 2787417 w 4098100"/>
                <a:gd name="connsiteY4" fmla="*/ 403457 h 403457"/>
                <a:gd name="connsiteX5" fmla="*/ 968008 w 4098100"/>
                <a:gd name="connsiteY5" fmla="*/ 198385 h 403457"/>
                <a:gd name="connsiteX6" fmla="*/ 218364 w 4098100"/>
                <a:gd name="connsiteY6" fmla="*/ 145759 h 403457"/>
                <a:gd name="connsiteX7" fmla="*/ 0 w 4098100"/>
                <a:gd name="connsiteY7" fmla="*/ 9282 h 40345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968008 w 4098100"/>
                <a:gd name="connsiteY5" fmla="*/ 198385 h 389627"/>
                <a:gd name="connsiteX6" fmla="*/ 218364 w 4098100"/>
                <a:gd name="connsiteY6" fmla="*/ 145759 h 389627"/>
                <a:gd name="connsiteX7" fmla="*/ 0 w 4098100"/>
                <a:gd name="connsiteY7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1909593 w 4098100"/>
                <a:gd name="connsiteY5" fmla="*/ 293729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968008 w 4098100"/>
                <a:gd name="connsiteY6" fmla="*/ 198385 h 389627"/>
                <a:gd name="connsiteX7" fmla="*/ 218364 w 4098100"/>
                <a:gd name="connsiteY7" fmla="*/ 145759 h 389627"/>
                <a:gd name="connsiteX8" fmla="*/ 0 w 4098100"/>
                <a:gd name="connsiteY8" fmla="*/ 9282 h 389627"/>
                <a:gd name="connsiteX0" fmla="*/ 0 w 4098100"/>
                <a:gd name="connsiteY0" fmla="*/ 9282 h 389627"/>
                <a:gd name="connsiteX1" fmla="*/ 3826178 w 4098100"/>
                <a:gd name="connsiteY1" fmla="*/ 0 h 389627"/>
                <a:gd name="connsiteX2" fmla="*/ 3855437 w 4098100"/>
                <a:gd name="connsiteY2" fmla="*/ 388826 h 389627"/>
                <a:gd name="connsiteX3" fmla="*/ 3401894 w 4098100"/>
                <a:gd name="connsiteY3" fmla="*/ 308359 h 389627"/>
                <a:gd name="connsiteX4" fmla="*/ 2831308 w 4098100"/>
                <a:gd name="connsiteY4" fmla="*/ 381511 h 389627"/>
                <a:gd name="connsiteX5" fmla="*/ 2194886 w 4098100"/>
                <a:gd name="connsiteY5" fmla="*/ 315675 h 389627"/>
                <a:gd name="connsiteX6" fmla="*/ 1382899 w 4098100"/>
                <a:gd name="connsiteY6" fmla="*/ 242522 h 389627"/>
                <a:gd name="connsiteX7" fmla="*/ 968008 w 4098100"/>
                <a:gd name="connsiteY7" fmla="*/ 198385 h 389627"/>
                <a:gd name="connsiteX8" fmla="*/ 218364 w 4098100"/>
                <a:gd name="connsiteY8" fmla="*/ 145759 h 389627"/>
                <a:gd name="connsiteX9" fmla="*/ 0 w 4098100"/>
                <a:gd name="connsiteY9" fmla="*/ 9282 h 389627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68008 w 4098100"/>
                <a:gd name="connsiteY7" fmla="*/ 198385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396141"/>
                <a:gd name="connsiteX1" fmla="*/ 3826178 w 4098100"/>
                <a:gd name="connsiteY1" fmla="*/ 0 h 396141"/>
                <a:gd name="connsiteX2" fmla="*/ 3855437 w 4098100"/>
                <a:gd name="connsiteY2" fmla="*/ 388826 h 396141"/>
                <a:gd name="connsiteX3" fmla="*/ 3401894 w 4098100"/>
                <a:gd name="connsiteY3" fmla="*/ 308359 h 396141"/>
                <a:gd name="connsiteX4" fmla="*/ 2831308 w 4098100"/>
                <a:gd name="connsiteY4" fmla="*/ 381511 h 396141"/>
                <a:gd name="connsiteX5" fmla="*/ 2194886 w 4098100"/>
                <a:gd name="connsiteY5" fmla="*/ 315675 h 396141"/>
                <a:gd name="connsiteX6" fmla="*/ 1397530 w 4098100"/>
                <a:gd name="connsiteY6" fmla="*/ 396141 h 396141"/>
                <a:gd name="connsiteX7" fmla="*/ 997269 w 4098100"/>
                <a:gd name="connsiteY7" fmla="*/ 286167 h 396141"/>
                <a:gd name="connsiteX8" fmla="*/ 218364 w 4098100"/>
                <a:gd name="connsiteY8" fmla="*/ 145759 h 396141"/>
                <a:gd name="connsiteX9" fmla="*/ 0 w 4098100"/>
                <a:gd name="connsiteY9" fmla="*/ 9282 h 396141"/>
                <a:gd name="connsiteX0" fmla="*/ 0 w 4098100"/>
                <a:gd name="connsiteY0" fmla="*/ 9282 h 442993"/>
                <a:gd name="connsiteX1" fmla="*/ 3826178 w 4098100"/>
                <a:gd name="connsiteY1" fmla="*/ 0 h 442993"/>
                <a:gd name="connsiteX2" fmla="*/ 3855437 w 4098100"/>
                <a:gd name="connsiteY2" fmla="*/ 388826 h 442993"/>
                <a:gd name="connsiteX3" fmla="*/ 3401894 w 4098100"/>
                <a:gd name="connsiteY3" fmla="*/ 308359 h 442993"/>
                <a:gd name="connsiteX4" fmla="*/ 2831308 w 4098100"/>
                <a:gd name="connsiteY4" fmla="*/ 381511 h 442993"/>
                <a:gd name="connsiteX5" fmla="*/ 2194886 w 4098100"/>
                <a:gd name="connsiteY5" fmla="*/ 315675 h 442993"/>
                <a:gd name="connsiteX6" fmla="*/ 1397530 w 4098100"/>
                <a:gd name="connsiteY6" fmla="*/ 396141 h 442993"/>
                <a:gd name="connsiteX7" fmla="*/ 997269 w 4098100"/>
                <a:gd name="connsiteY7" fmla="*/ 286167 h 442993"/>
                <a:gd name="connsiteX8" fmla="*/ 371983 w 4098100"/>
                <a:gd name="connsiteY8" fmla="*/ 423737 h 442993"/>
                <a:gd name="connsiteX9" fmla="*/ 0 w 4098100"/>
                <a:gd name="connsiteY9" fmla="*/ 9282 h 442993"/>
                <a:gd name="connsiteX0" fmla="*/ 0 w 4098100"/>
                <a:gd name="connsiteY0" fmla="*/ 9282 h 437592"/>
                <a:gd name="connsiteX1" fmla="*/ 3826178 w 4098100"/>
                <a:gd name="connsiteY1" fmla="*/ 0 h 437592"/>
                <a:gd name="connsiteX2" fmla="*/ 3855437 w 4098100"/>
                <a:gd name="connsiteY2" fmla="*/ 388826 h 437592"/>
                <a:gd name="connsiteX3" fmla="*/ 3401894 w 4098100"/>
                <a:gd name="connsiteY3" fmla="*/ 308359 h 437592"/>
                <a:gd name="connsiteX4" fmla="*/ 2831308 w 4098100"/>
                <a:gd name="connsiteY4" fmla="*/ 381511 h 437592"/>
                <a:gd name="connsiteX5" fmla="*/ 2194886 w 4098100"/>
                <a:gd name="connsiteY5" fmla="*/ 315675 h 437592"/>
                <a:gd name="connsiteX6" fmla="*/ 1397530 w 4098100"/>
                <a:gd name="connsiteY6" fmla="*/ 396141 h 437592"/>
                <a:gd name="connsiteX7" fmla="*/ 997269 w 4098100"/>
                <a:gd name="connsiteY7" fmla="*/ 286167 h 437592"/>
                <a:gd name="connsiteX8" fmla="*/ 371983 w 4098100"/>
                <a:gd name="connsiteY8" fmla="*/ 423737 h 437592"/>
                <a:gd name="connsiteX9" fmla="*/ 0 w 4098100"/>
                <a:gd name="connsiteY9" fmla="*/ 9282 h 437592"/>
                <a:gd name="connsiteX0" fmla="*/ 0 w 4098100"/>
                <a:gd name="connsiteY0" fmla="*/ 9282 h 431328"/>
                <a:gd name="connsiteX1" fmla="*/ 3826178 w 4098100"/>
                <a:gd name="connsiteY1" fmla="*/ 0 h 431328"/>
                <a:gd name="connsiteX2" fmla="*/ 3855437 w 4098100"/>
                <a:gd name="connsiteY2" fmla="*/ 388826 h 431328"/>
                <a:gd name="connsiteX3" fmla="*/ 3401894 w 4098100"/>
                <a:gd name="connsiteY3" fmla="*/ 308359 h 431328"/>
                <a:gd name="connsiteX4" fmla="*/ 2831308 w 4098100"/>
                <a:gd name="connsiteY4" fmla="*/ 381511 h 431328"/>
                <a:gd name="connsiteX5" fmla="*/ 2194886 w 4098100"/>
                <a:gd name="connsiteY5" fmla="*/ 315675 h 431328"/>
                <a:gd name="connsiteX6" fmla="*/ 1397530 w 4098100"/>
                <a:gd name="connsiteY6" fmla="*/ 396141 h 431328"/>
                <a:gd name="connsiteX7" fmla="*/ 997269 w 4098100"/>
                <a:gd name="connsiteY7" fmla="*/ 286167 h 431328"/>
                <a:gd name="connsiteX8" fmla="*/ 371983 w 4098100"/>
                <a:gd name="connsiteY8" fmla="*/ 423737 h 431328"/>
                <a:gd name="connsiteX9" fmla="*/ 0 w 4098100"/>
                <a:gd name="connsiteY9" fmla="*/ 9282 h 431328"/>
                <a:gd name="connsiteX0" fmla="*/ 263654 w 4361754"/>
                <a:gd name="connsiteY0" fmla="*/ 9282 h 426761"/>
                <a:gd name="connsiteX1" fmla="*/ 4089832 w 4361754"/>
                <a:gd name="connsiteY1" fmla="*/ 0 h 426761"/>
                <a:gd name="connsiteX2" fmla="*/ 4119091 w 4361754"/>
                <a:gd name="connsiteY2" fmla="*/ 388826 h 426761"/>
                <a:gd name="connsiteX3" fmla="*/ 3665548 w 4361754"/>
                <a:gd name="connsiteY3" fmla="*/ 308359 h 426761"/>
                <a:gd name="connsiteX4" fmla="*/ 3094962 w 4361754"/>
                <a:gd name="connsiteY4" fmla="*/ 381511 h 426761"/>
                <a:gd name="connsiteX5" fmla="*/ 2458540 w 4361754"/>
                <a:gd name="connsiteY5" fmla="*/ 315675 h 426761"/>
                <a:gd name="connsiteX6" fmla="*/ 1661184 w 4361754"/>
                <a:gd name="connsiteY6" fmla="*/ 396141 h 426761"/>
                <a:gd name="connsiteX7" fmla="*/ 1260923 w 4361754"/>
                <a:gd name="connsiteY7" fmla="*/ 286167 h 426761"/>
                <a:gd name="connsiteX8" fmla="*/ 635637 w 4361754"/>
                <a:gd name="connsiteY8" fmla="*/ 423737 h 426761"/>
                <a:gd name="connsiteX9" fmla="*/ 366393 w 4361754"/>
                <a:gd name="connsiteY9" fmla="*/ 125479 h 426761"/>
                <a:gd name="connsiteX10" fmla="*/ 263654 w 4361754"/>
                <a:gd name="connsiteY10" fmla="*/ 9282 h 426761"/>
                <a:gd name="connsiteX0" fmla="*/ 290019 w 4388119"/>
                <a:gd name="connsiteY0" fmla="*/ 9282 h 438961"/>
                <a:gd name="connsiteX1" fmla="*/ 4116197 w 4388119"/>
                <a:gd name="connsiteY1" fmla="*/ 0 h 438961"/>
                <a:gd name="connsiteX2" fmla="*/ 4145456 w 4388119"/>
                <a:gd name="connsiteY2" fmla="*/ 388826 h 438961"/>
                <a:gd name="connsiteX3" fmla="*/ 3691913 w 4388119"/>
                <a:gd name="connsiteY3" fmla="*/ 308359 h 438961"/>
                <a:gd name="connsiteX4" fmla="*/ 3121327 w 4388119"/>
                <a:gd name="connsiteY4" fmla="*/ 381511 h 438961"/>
                <a:gd name="connsiteX5" fmla="*/ 2484905 w 4388119"/>
                <a:gd name="connsiteY5" fmla="*/ 315675 h 438961"/>
                <a:gd name="connsiteX6" fmla="*/ 1687549 w 4388119"/>
                <a:gd name="connsiteY6" fmla="*/ 396141 h 438961"/>
                <a:gd name="connsiteX7" fmla="*/ 1287288 w 4388119"/>
                <a:gd name="connsiteY7" fmla="*/ 286167 h 438961"/>
                <a:gd name="connsiteX8" fmla="*/ 662002 w 4388119"/>
                <a:gd name="connsiteY8" fmla="*/ 423737 h 438961"/>
                <a:gd name="connsiteX9" fmla="*/ 290345 w 4388119"/>
                <a:gd name="connsiteY9" fmla="*/ 388826 h 438961"/>
                <a:gd name="connsiteX10" fmla="*/ 290019 w 4388119"/>
                <a:gd name="connsiteY10" fmla="*/ 9282 h 43896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702593 w 4398799"/>
                <a:gd name="connsiteY3" fmla="*/ 308359 h 424111"/>
                <a:gd name="connsiteX4" fmla="*/ 3132007 w 4398799"/>
                <a:gd name="connsiteY4" fmla="*/ 381511 h 424111"/>
                <a:gd name="connsiteX5" fmla="*/ 2495585 w 4398799"/>
                <a:gd name="connsiteY5" fmla="*/ 315675 h 424111"/>
                <a:gd name="connsiteX6" fmla="*/ 1698229 w 4398799"/>
                <a:gd name="connsiteY6" fmla="*/ 396141 h 424111"/>
                <a:gd name="connsiteX7" fmla="*/ 1297968 w 4398799"/>
                <a:gd name="connsiteY7" fmla="*/ 286167 h 424111"/>
                <a:gd name="connsiteX8" fmla="*/ 672682 w 4398799"/>
                <a:gd name="connsiteY8" fmla="*/ 423737 h 424111"/>
                <a:gd name="connsiteX9" fmla="*/ 264449 w 4398799"/>
                <a:gd name="connsiteY9" fmla="*/ 315674 h 424111"/>
                <a:gd name="connsiteX10" fmla="*/ 300699 w 4398799"/>
                <a:gd name="connsiteY10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702593 w 4398799"/>
                <a:gd name="connsiteY3" fmla="*/ 308359 h 424111"/>
                <a:gd name="connsiteX4" fmla="*/ 3439247 w 4398799"/>
                <a:gd name="connsiteY4" fmla="*/ 352251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439247 w 4398799"/>
                <a:gd name="connsiteY4" fmla="*/ 352251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132007 w 4398799"/>
                <a:gd name="connsiteY5" fmla="*/ 381511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495585 w 4398799"/>
                <a:gd name="connsiteY6" fmla="*/ 315675 h 424111"/>
                <a:gd name="connsiteX7" fmla="*/ 1698229 w 4398799"/>
                <a:gd name="connsiteY7" fmla="*/ 396141 h 424111"/>
                <a:gd name="connsiteX8" fmla="*/ 1297968 w 4398799"/>
                <a:gd name="connsiteY8" fmla="*/ 286167 h 424111"/>
                <a:gd name="connsiteX9" fmla="*/ 672682 w 4398799"/>
                <a:gd name="connsiteY9" fmla="*/ 423737 h 424111"/>
                <a:gd name="connsiteX10" fmla="*/ 264449 w 4398799"/>
                <a:gd name="connsiteY10" fmla="*/ 315674 h 424111"/>
                <a:gd name="connsiteX11" fmla="*/ 300699 w 4398799"/>
                <a:gd name="connsiteY11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27183 w 4398799"/>
                <a:gd name="connsiteY6" fmla="*/ 337621 h 424111"/>
                <a:gd name="connsiteX7" fmla="*/ 2495585 w 4398799"/>
                <a:gd name="connsiteY7" fmla="*/ 315675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495585 w 4398799"/>
                <a:gd name="connsiteY7" fmla="*/ 315675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1698229 w 4398799"/>
                <a:gd name="connsiteY8" fmla="*/ 396141 h 424111"/>
                <a:gd name="connsiteX9" fmla="*/ 1297968 w 4398799"/>
                <a:gd name="connsiteY9" fmla="*/ 286167 h 424111"/>
                <a:gd name="connsiteX10" fmla="*/ 672682 w 4398799"/>
                <a:gd name="connsiteY10" fmla="*/ 423737 h 424111"/>
                <a:gd name="connsiteX11" fmla="*/ 264449 w 4398799"/>
                <a:gd name="connsiteY11" fmla="*/ 315674 h 424111"/>
                <a:gd name="connsiteX12" fmla="*/ 300699 w 4398799"/>
                <a:gd name="connsiteY12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254184 w 4398799"/>
                <a:gd name="connsiteY8" fmla="*/ 344936 h 424111"/>
                <a:gd name="connsiteX9" fmla="*/ 1698229 w 4398799"/>
                <a:gd name="connsiteY9" fmla="*/ 396141 h 424111"/>
                <a:gd name="connsiteX10" fmla="*/ 1297968 w 4398799"/>
                <a:gd name="connsiteY10" fmla="*/ 286167 h 424111"/>
                <a:gd name="connsiteX11" fmla="*/ 672682 w 4398799"/>
                <a:gd name="connsiteY11" fmla="*/ 423737 h 424111"/>
                <a:gd name="connsiteX12" fmla="*/ 264449 w 4398799"/>
                <a:gd name="connsiteY12" fmla="*/ 315674 h 424111"/>
                <a:gd name="connsiteX13" fmla="*/ 300699 w 4398799"/>
                <a:gd name="connsiteY13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698229 w 4398799"/>
                <a:gd name="connsiteY9" fmla="*/ 396141 h 424111"/>
                <a:gd name="connsiteX10" fmla="*/ 1297968 w 4398799"/>
                <a:gd name="connsiteY10" fmla="*/ 286167 h 424111"/>
                <a:gd name="connsiteX11" fmla="*/ 672682 w 4398799"/>
                <a:gd name="connsiteY11" fmla="*/ 423737 h 424111"/>
                <a:gd name="connsiteX12" fmla="*/ 264449 w 4398799"/>
                <a:gd name="connsiteY12" fmla="*/ 315674 h 424111"/>
                <a:gd name="connsiteX13" fmla="*/ 300699 w 4398799"/>
                <a:gd name="connsiteY13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946946 w 4398799"/>
                <a:gd name="connsiteY9" fmla="*/ 396142 h 424111"/>
                <a:gd name="connsiteX10" fmla="*/ 1698229 w 4398799"/>
                <a:gd name="connsiteY10" fmla="*/ 396141 h 424111"/>
                <a:gd name="connsiteX11" fmla="*/ 1297968 w 4398799"/>
                <a:gd name="connsiteY11" fmla="*/ 286167 h 424111"/>
                <a:gd name="connsiteX12" fmla="*/ 672682 w 4398799"/>
                <a:gd name="connsiteY12" fmla="*/ 423737 h 424111"/>
                <a:gd name="connsiteX13" fmla="*/ 264449 w 4398799"/>
                <a:gd name="connsiteY13" fmla="*/ 315674 h 424111"/>
                <a:gd name="connsiteX14" fmla="*/ 300699 w 4398799"/>
                <a:gd name="connsiteY14" fmla="*/ 9282 h 424111"/>
                <a:gd name="connsiteX0" fmla="*/ 300699 w 4398799"/>
                <a:gd name="connsiteY0" fmla="*/ 9282 h 424111"/>
                <a:gd name="connsiteX1" fmla="*/ 4126877 w 4398799"/>
                <a:gd name="connsiteY1" fmla="*/ 0 h 424111"/>
                <a:gd name="connsiteX2" fmla="*/ 4156136 w 4398799"/>
                <a:gd name="connsiteY2" fmla="*/ 388826 h 424111"/>
                <a:gd name="connsiteX3" fmla="*/ 3870842 w 4398799"/>
                <a:gd name="connsiteY3" fmla="*/ 330304 h 424111"/>
                <a:gd name="connsiteX4" fmla="*/ 3614812 w 4398799"/>
                <a:gd name="connsiteY4" fmla="*/ 418088 h 424111"/>
                <a:gd name="connsiteX5" fmla="*/ 3300257 w 4398799"/>
                <a:gd name="connsiteY5" fmla="*/ 344935 h 424111"/>
                <a:gd name="connsiteX6" fmla="*/ 2949128 w 4398799"/>
                <a:gd name="connsiteY6" fmla="*/ 410773 h 424111"/>
                <a:gd name="connsiteX7" fmla="*/ 2612628 w 4398799"/>
                <a:gd name="connsiteY7" fmla="*/ 330306 h 424111"/>
                <a:gd name="connsiteX8" fmla="*/ 2327336 w 4398799"/>
                <a:gd name="connsiteY8" fmla="*/ 410773 h 424111"/>
                <a:gd name="connsiteX9" fmla="*/ 1998153 w 4398799"/>
                <a:gd name="connsiteY9" fmla="*/ 315675 h 424111"/>
                <a:gd name="connsiteX10" fmla="*/ 1698229 w 4398799"/>
                <a:gd name="connsiteY10" fmla="*/ 396141 h 424111"/>
                <a:gd name="connsiteX11" fmla="*/ 1297968 w 4398799"/>
                <a:gd name="connsiteY11" fmla="*/ 286167 h 424111"/>
                <a:gd name="connsiteX12" fmla="*/ 672682 w 4398799"/>
                <a:gd name="connsiteY12" fmla="*/ 423737 h 424111"/>
                <a:gd name="connsiteX13" fmla="*/ 264449 w 4398799"/>
                <a:gd name="connsiteY13" fmla="*/ 315674 h 424111"/>
                <a:gd name="connsiteX14" fmla="*/ 300699 w 4398799"/>
                <a:gd name="connsiteY14" fmla="*/ 9282 h 424111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297968 w 4398799"/>
                <a:gd name="connsiteY11" fmla="*/ 286167 h 432717"/>
                <a:gd name="connsiteX12" fmla="*/ 672682 w 4398799"/>
                <a:gd name="connsiteY12" fmla="*/ 423737 h 432717"/>
                <a:gd name="connsiteX13" fmla="*/ 264449 w 4398799"/>
                <a:gd name="connsiteY13" fmla="*/ 315674 h 432717"/>
                <a:gd name="connsiteX14" fmla="*/ 300699 w 4398799"/>
                <a:gd name="connsiteY14" fmla="*/ 9282 h 432717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672682 w 4398799"/>
                <a:gd name="connsiteY12" fmla="*/ 423737 h 432717"/>
                <a:gd name="connsiteX13" fmla="*/ 264449 w 4398799"/>
                <a:gd name="connsiteY13" fmla="*/ 315674 h 432717"/>
                <a:gd name="connsiteX14" fmla="*/ 300699 w 4398799"/>
                <a:gd name="connsiteY14" fmla="*/ 9282 h 432717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1061807 w 4398799"/>
                <a:gd name="connsiteY12" fmla="*/ 374197 h 432717"/>
                <a:gd name="connsiteX13" fmla="*/ 672682 w 4398799"/>
                <a:gd name="connsiteY13" fmla="*/ 423737 h 432717"/>
                <a:gd name="connsiteX14" fmla="*/ 264449 w 4398799"/>
                <a:gd name="connsiteY14" fmla="*/ 315674 h 432717"/>
                <a:gd name="connsiteX15" fmla="*/ 300699 w 4398799"/>
                <a:gd name="connsiteY15" fmla="*/ 9282 h 432717"/>
                <a:gd name="connsiteX0" fmla="*/ 300699 w 4398799"/>
                <a:gd name="connsiteY0" fmla="*/ 9282 h 433621"/>
                <a:gd name="connsiteX1" fmla="*/ 4126877 w 4398799"/>
                <a:gd name="connsiteY1" fmla="*/ 0 h 433621"/>
                <a:gd name="connsiteX2" fmla="*/ 4156136 w 4398799"/>
                <a:gd name="connsiteY2" fmla="*/ 388826 h 433621"/>
                <a:gd name="connsiteX3" fmla="*/ 3870842 w 4398799"/>
                <a:gd name="connsiteY3" fmla="*/ 330304 h 433621"/>
                <a:gd name="connsiteX4" fmla="*/ 3614812 w 4398799"/>
                <a:gd name="connsiteY4" fmla="*/ 418088 h 433621"/>
                <a:gd name="connsiteX5" fmla="*/ 3300257 w 4398799"/>
                <a:gd name="connsiteY5" fmla="*/ 344935 h 433621"/>
                <a:gd name="connsiteX6" fmla="*/ 2949128 w 4398799"/>
                <a:gd name="connsiteY6" fmla="*/ 410773 h 433621"/>
                <a:gd name="connsiteX7" fmla="*/ 2612628 w 4398799"/>
                <a:gd name="connsiteY7" fmla="*/ 330306 h 433621"/>
                <a:gd name="connsiteX8" fmla="*/ 2327336 w 4398799"/>
                <a:gd name="connsiteY8" fmla="*/ 410773 h 433621"/>
                <a:gd name="connsiteX9" fmla="*/ 1998153 w 4398799"/>
                <a:gd name="connsiteY9" fmla="*/ 315675 h 433621"/>
                <a:gd name="connsiteX10" fmla="*/ 1712859 w 4398799"/>
                <a:gd name="connsiteY10" fmla="*/ 432717 h 433621"/>
                <a:gd name="connsiteX11" fmla="*/ 1378435 w 4398799"/>
                <a:gd name="connsiteY11" fmla="*/ 330059 h 433621"/>
                <a:gd name="connsiteX12" fmla="*/ 1054492 w 4398799"/>
                <a:gd name="connsiteY12" fmla="*/ 418089 h 433621"/>
                <a:gd name="connsiteX13" fmla="*/ 672682 w 4398799"/>
                <a:gd name="connsiteY13" fmla="*/ 423737 h 433621"/>
                <a:gd name="connsiteX14" fmla="*/ 264449 w 4398799"/>
                <a:gd name="connsiteY14" fmla="*/ 315674 h 433621"/>
                <a:gd name="connsiteX15" fmla="*/ 300699 w 4398799"/>
                <a:gd name="connsiteY15" fmla="*/ 9282 h 433621"/>
                <a:gd name="connsiteX0" fmla="*/ 300699 w 4398799"/>
                <a:gd name="connsiteY0" fmla="*/ 9282 h 432717"/>
                <a:gd name="connsiteX1" fmla="*/ 4126877 w 4398799"/>
                <a:gd name="connsiteY1" fmla="*/ 0 h 432717"/>
                <a:gd name="connsiteX2" fmla="*/ 4156136 w 4398799"/>
                <a:gd name="connsiteY2" fmla="*/ 388826 h 432717"/>
                <a:gd name="connsiteX3" fmla="*/ 3870842 w 4398799"/>
                <a:gd name="connsiteY3" fmla="*/ 330304 h 432717"/>
                <a:gd name="connsiteX4" fmla="*/ 3614812 w 4398799"/>
                <a:gd name="connsiteY4" fmla="*/ 418088 h 432717"/>
                <a:gd name="connsiteX5" fmla="*/ 3300257 w 4398799"/>
                <a:gd name="connsiteY5" fmla="*/ 344935 h 432717"/>
                <a:gd name="connsiteX6" fmla="*/ 2949128 w 4398799"/>
                <a:gd name="connsiteY6" fmla="*/ 410773 h 432717"/>
                <a:gd name="connsiteX7" fmla="*/ 2612628 w 4398799"/>
                <a:gd name="connsiteY7" fmla="*/ 330306 h 432717"/>
                <a:gd name="connsiteX8" fmla="*/ 2327336 w 4398799"/>
                <a:gd name="connsiteY8" fmla="*/ 410773 h 432717"/>
                <a:gd name="connsiteX9" fmla="*/ 1998153 w 4398799"/>
                <a:gd name="connsiteY9" fmla="*/ 315675 h 432717"/>
                <a:gd name="connsiteX10" fmla="*/ 1712859 w 4398799"/>
                <a:gd name="connsiteY10" fmla="*/ 432717 h 432717"/>
                <a:gd name="connsiteX11" fmla="*/ 1378435 w 4398799"/>
                <a:gd name="connsiteY11" fmla="*/ 330059 h 432717"/>
                <a:gd name="connsiteX12" fmla="*/ 1054492 w 4398799"/>
                <a:gd name="connsiteY12" fmla="*/ 418089 h 432717"/>
                <a:gd name="connsiteX13" fmla="*/ 753150 w 4398799"/>
                <a:gd name="connsiteY13" fmla="*/ 350585 h 432717"/>
                <a:gd name="connsiteX14" fmla="*/ 264449 w 4398799"/>
                <a:gd name="connsiteY14" fmla="*/ 315674 h 432717"/>
                <a:gd name="connsiteX15" fmla="*/ 300699 w 4398799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63213 w 4361755"/>
                <a:gd name="connsiteY5" fmla="*/ 344935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63213 w 4361755"/>
                <a:gd name="connsiteY5" fmla="*/ 344935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61109 w 4361755"/>
                <a:gd name="connsiteY9" fmla="*/ 315675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84860 w 4361755"/>
                <a:gd name="connsiteY9" fmla="*/ 339426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  <a:gd name="connsiteX0" fmla="*/ 263655 w 4361755"/>
                <a:gd name="connsiteY0" fmla="*/ 9282 h 432717"/>
                <a:gd name="connsiteX1" fmla="*/ 4089833 w 4361755"/>
                <a:gd name="connsiteY1" fmla="*/ 0 h 432717"/>
                <a:gd name="connsiteX2" fmla="*/ 4119092 w 4361755"/>
                <a:gd name="connsiteY2" fmla="*/ 388826 h 432717"/>
                <a:gd name="connsiteX3" fmla="*/ 3833798 w 4361755"/>
                <a:gd name="connsiteY3" fmla="*/ 330304 h 432717"/>
                <a:gd name="connsiteX4" fmla="*/ 3577768 w 4361755"/>
                <a:gd name="connsiteY4" fmla="*/ 418088 h 432717"/>
                <a:gd name="connsiteX5" fmla="*/ 3203837 w 4361755"/>
                <a:gd name="connsiteY5" fmla="*/ 333060 h 432717"/>
                <a:gd name="connsiteX6" fmla="*/ 2912084 w 4361755"/>
                <a:gd name="connsiteY6" fmla="*/ 410773 h 432717"/>
                <a:gd name="connsiteX7" fmla="*/ 2575584 w 4361755"/>
                <a:gd name="connsiteY7" fmla="*/ 330306 h 432717"/>
                <a:gd name="connsiteX8" fmla="*/ 2290292 w 4361755"/>
                <a:gd name="connsiteY8" fmla="*/ 410773 h 432717"/>
                <a:gd name="connsiteX9" fmla="*/ 1984860 w 4361755"/>
                <a:gd name="connsiteY9" fmla="*/ 339426 h 432717"/>
                <a:gd name="connsiteX10" fmla="*/ 1675815 w 4361755"/>
                <a:gd name="connsiteY10" fmla="*/ 432717 h 432717"/>
                <a:gd name="connsiteX11" fmla="*/ 1341391 w 4361755"/>
                <a:gd name="connsiteY11" fmla="*/ 330059 h 432717"/>
                <a:gd name="connsiteX12" fmla="*/ 1017448 w 4361755"/>
                <a:gd name="connsiteY12" fmla="*/ 418089 h 432717"/>
                <a:gd name="connsiteX13" fmla="*/ 716106 w 4361755"/>
                <a:gd name="connsiteY13" fmla="*/ 350585 h 432717"/>
                <a:gd name="connsiteX14" fmla="*/ 366394 w 4361755"/>
                <a:gd name="connsiteY14" fmla="*/ 388826 h 432717"/>
                <a:gd name="connsiteX15" fmla="*/ 263655 w 4361755"/>
                <a:gd name="connsiteY15" fmla="*/ 9282 h 4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61755" h="432717">
                  <a:moveTo>
                    <a:pt x="263655" y="9282"/>
                  </a:moveTo>
                  <a:lnTo>
                    <a:pt x="4089833" y="0"/>
                  </a:lnTo>
                  <a:cubicBezTo>
                    <a:pt x="4621459" y="5955"/>
                    <a:pt x="4228820" y="380105"/>
                    <a:pt x="4119092" y="388826"/>
                  </a:cubicBezTo>
                  <a:cubicBezTo>
                    <a:pt x="4009364" y="397547"/>
                    <a:pt x="3953280" y="336400"/>
                    <a:pt x="3833798" y="330304"/>
                  </a:cubicBezTo>
                  <a:cubicBezTo>
                    <a:pt x="3714317" y="324208"/>
                    <a:pt x="3672866" y="405896"/>
                    <a:pt x="3577768" y="418088"/>
                  </a:cubicBezTo>
                  <a:cubicBezTo>
                    <a:pt x="3482670" y="430280"/>
                    <a:pt x="3314784" y="334279"/>
                    <a:pt x="3203837" y="333060"/>
                  </a:cubicBezTo>
                  <a:cubicBezTo>
                    <a:pt x="3092890" y="331841"/>
                    <a:pt x="3046196" y="415650"/>
                    <a:pt x="2912084" y="410773"/>
                  </a:cubicBezTo>
                  <a:cubicBezTo>
                    <a:pt x="2777972" y="405896"/>
                    <a:pt x="2670681" y="303484"/>
                    <a:pt x="2575584" y="330306"/>
                  </a:cubicBezTo>
                  <a:lnTo>
                    <a:pt x="2290292" y="410773"/>
                  </a:lnTo>
                  <a:cubicBezTo>
                    <a:pt x="2187880" y="408335"/>
                    <a:pt x="2087273" y="335769"/>
                    <a:pt x="1984860" y="339426"/>
                  </a:cubicBezTo>
                  <a:cubicBezTo>
                    <a:pt x="1882447" y="343083"/>
                    <a:pt x="1779101" y="430320"/>
                    <a:pt x="1675815" y="432717"/>
                  </a:cubicBezTo>
                  <a:cubicBezTo>
                    <a:pt x="1476212" y="427799"/>
                    <a:pt x="1451119" y="332497"/>
                    <a:pt x="1341391" y="330059"/>
                  </a:cubicBezTo>
                  <a:cubicBezTo>
                    <a:pt x="1231663" y="327621"/>
                    <a:pt x="1135073" y="402476"/>
                    <a:pt x="1017448" y="418089"/>
                  </a:cubicBezTo>
                  <a:cubicBezTo>
                    <a:pt x="899823" y="433702"/>
                    <a:pt x="824615" y="355462"/>
                    <a:pt x="716106" y="350585"/>
                  </a:cubicBezTo>
                  <a:cubicBezTo>
                    <a:pt x="607597" y="345708"/>
                    <a:pt x="428391" y="457902"/>
                    <a:pt x="366394" y="388826"/>
                  </a:cubicBezTo>
                  <a:cubicBezTo>
                    <a:pt x="304397" y="319750"/>
                    <a:pt x="-356918" y="30195"/>
                    <a:pt x="263655" y="9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6788500" y="1252728"/>
            <a:ext cx="1737360" cy="301752"/>
            <a:chOff x="2932598" y="3770015"/>
            <a:chExt cx="3341437" cy="539496"/>
          </a:xfrm>
        </p:grpSpPr>
        <p:sp>
          <p:nvSpPr>
            <p:cNvPr id="143" name="Rectangle 142"/>
            <p:cNvSpPr/>
            <p:nvPr/>
          </p:nvSpPr>
          <p:spPr>
            <a:xfrm>
              <a:off x="2932598" y="3772198"/>
              <a:ext cx="3341437" cy="52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3200400" y="3770015"/>
              <a:ext cx="1072062" cy="53949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4871538" y="3770015"/>
              <a:ext cx="1072062" cy="53949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46" name="Straight Connector 145"/>
            <p:cNvCxnSpPr/>
            <p:nvPr/>
          </p:nvCxnSpPr>
          <p:spPr>
            <a:xfrm>
              <a:off x="2932598" y="3772198"/>
              <a:ext cx="3341437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932598" y="4296346"/>
              <a:ext cx="3341437" cy="0"/>
            </a:xfrm>
            <a:prstGeom prst="line">
              <a:avLst/>
            </a:prstGeom>
            <a:ln w="222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6172200" y="3304880"/>
            <a:ext cx="2596896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55449" y="6098836"/>
            <a:ext cx="59527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Barnea, </a:t>
            </a:r>
            <a:r>
              <a:rPr lang="fi-FI" sz="1400" dirty="0">
                <a:solidFill>
                  <a:prstClr val="black"/>
                </a:solidFill>
                <a:cs typeface="Arial" panose="020B0604020202020204" pitchFamily="34" charset="0"/>
              </a:rPr>
              <a:t>Luninski</a:t>
            </a:r>
            <a:r>
              <a:rPr lang="fi-FI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, and Taitel. </a:t>
            </a:r>
            <a:r>
              <a:rPr lang="en-US" sz="1400" i="1" dirty="0" smtClean="0">
                <a:solidFill>
                  <a:prstClr val="black"/>
                </a:solidFill>
                <a:cs typeface="Arial" panose="020B0604020202020204" pitchFamily="34" charset="0"/>
              </a:rPr>
              <a:t>Can</a:t>
            </a: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. J. Chem. Eng</a:t>
            </a:r>
            <a:r>
              <a:rPr lang="en-US" sz="1400" i="1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, 61 (5), 617</a:t>
            </a:r>
            <a:r>
              <a:rPr lang="sv-SE" sz="1400" dirty="0" smtClean="0">
                <a:solidFill>
                  <a:prstClr val="black"/>
                </a:solidFill>
                <a:cs typeface="Arial" pitchFamily="34" charset="0"/>
              </a:rPr>
              <a:t>–</a:t>
            </a: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620, 1983.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8" name="Slide Number Placeholder 11"/>
          <p:cNvSpPr txBox="1">
            <a:spLocks/>
          </p:cNvSpPr>
          <p:nvPr/>
        </p:nvSpPr>
        <p:spPr>
          <a:xfrm>
            <a:off x="6985678" y="6501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5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3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22" grpId="0" animBg="1"/>
      <p:bldP spid="23" grpId="0" animBg="1"/>
      <p:bldP spid="19" grpId="0" animBg="1"/>
      <p:bldP spid="67" grpId="0" animBg="1"/>
      <p:bldP spid="26" grpId="0" animBg="1"/>
      <p:bldP spid="27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0" y="-27432"/>
            <a:ext cx="9144000" cy="9144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Crystals with nucleation from cooling micromixers</a:t>
            </a:r>
            <a:endParaRPr lang="en-US" sz="3500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7" name="Slide Number Placeholder 11"/>
          <p:cNvSpPr txBox="1">
            <a:spLocks/>
          </p:cNvSpPr>
          <p:nvPr/>
        </p:nvSpPr>
        <p:spPr>
          <a:xfrm>
            <a:off x="6982968" y="6501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/>
          <a:stretch/>
        </p:blipFill>
        <p:spPr>
          <a:xfrm>
            <a:off x="457200" y="3561588"/>
            <a:ext cx="3990965" cy="2816352"/>
          </a:xfrm>
          <a:prstGeom prst="rect">
            <a:avLst/>
          </a:prstGeom>
        </p:spPr>
      </p:pic>
      <p:sp>
        <p:nvSpPr>
          <p:cNvPr id="51" name="Content Placeholder 2"/>
          <p:cNvSpPr txBox="1">
            <a:spLocks/>
          </p:cNvSpPr>
          <p:nvPr/>
        </p:nvSpPr>
        <p:spPr>
          <a:xfrm>
            <a:off x="1462804" y="1066800"/>
            <a:ext cx="2042141" cy="41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Coaxial mixer</a:t>
            </a:r>
          </a:p>
          <a:p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24400" y="3561588"/>
            <a:ext cx="3973285" cy="2800023"/>
            <a:chOff x="4607502" y="3864334"/>
            <a:chExt cx="4081089" cy="2901294"/>
          </a:xfrm>
        </p:grpSpPr>
        <p:pic>
          <p:nvPicPr>
            <p:cNvPr id="53" name="Content Placeholder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7502" y="3864334"/>
              <a:ext cx="4081089" cy="2901294"/>
            </a:xfrm>
            <a:prstGeom prst="rect">
              <a:avLst/>
            </a:prstGeom>
          </p:spPr>
        </p:pic>
        <p:cxnSp>
          <p:nvCxnSpPr>
            <p:cNvPr id="54" name="Straight Connector 53"/>
            <p:cNvCxnSpPr/>
            <p:nvPr/>
          </p:nvCxnSpPr>
          <p:spPr>
            <a:xfrm>
              <a:off x="4764037" y="6576134"/>
              <a:ext cx="751367" cy="1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648200" y="617220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500 </a:t>
              </a:r>
              <a:r>
                <a:rPr lang="el-GR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6" name="Content Placeholder 2"/>
          <p:cNvSpPr txBox="1">
            <a:spLocks/>
          </p:cNvSpPr>
          <p:nvPr/>
        </p:nvSpPr>
        <p:spPr>
          <a:xfrm>
            <a:off x="5882659" y="1088571"/>
            <a:ext cx="2042141" cy="41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Radial mixer</a:t>
            </a:r>
          </a:p>
          <a:p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 rot="16200000">
            <a:off x="1629296" y="1553605"/>
            <a:ext cx="1645920" cy="1856231"/>
            <a:chOff x="6653934" y="609601"/>
            <a:chExt cx="2413866" cy="2819400"/>
          </a:xfrm>
        </p:grpSpPr>
        <p:pic>
          <p:nvPicPr>
            <p:cNvPr id="59" name="Content Placeholder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3934" y="609601"/>
              <a:ext cx="2413866" cy="2819400"/>
            </a:xfrm>
            <a:prstGeom prst="rect">
              <a:avLst/>
            </a:prstGeom>
          </p:spPr>
        </p:pic>
        <p:cxnSp>
          <p:nvCxnSpPr>
            <p:cNvPr id="60" name="Straight Arrow Connector 59"/>
            <p:cNvCxnSpPr/>
            <p:nvPr/>
          </p:nvCxnSpPr>
          <p:spPr>
            <a:xfrm>
              <a:off x="8485908" y="2745185"/>
              <a:ext cx="0" cy="60960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7860867" y="1888039"/>
              <a:ext cx="490549" cy="5403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8485908" y="1981200"/>
              <a:ext cx="0" cy="5943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990459" y="1652056"/>
            <a:ext cx="1517429" cy="1700744"/>
            <a:chOff x="6653933" y="3886200"/>
            <a:chExt cx="2413866" cy="2807215"/>
          </a:xfrm>
        </p:grpSpPr>
        <p:pic>
          <p:nvPicPr>
            <p:cNvPr id="64" name="Picture 63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6457258" y="4082875"/>
              <a:ext cx="2807215" cy="2413866"/>
            </a:xfrm>
            <a:prstGeom prst="rect">
              <a:avLst/>
            </a:prstGeom>
          </p:spPr>
        </p:pic>
        <p:cxnSp>
          <p:nvCxnSpPr>
            <p:cNvPr id="65" name="Straight Arrow Connector 64"/>
            <p:cNvCxnSpPr/>
            <p:nvPr/>
          </p:nvCxnSpPr>
          <p:spPr>
            <a:xfrm flipV="1">
              <a:off x="6979920" y="4346455"/>
              <a:ext cx="640080" cy="394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848600" y="4380038"/>
              <a:ext cx="0" cy="5943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985967" y="4343400"/>
              <a:ext cx="777033" cy="1023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Crystal growth improvement with heating stage</a:t>
            </a:r>
            <a:endParaRPr lang="en-US" sz="35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508926"/>
            <a:ext cx="2743200" cy="2048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80" y="3621024"/>
            <a:ext cx="262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 heating stage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1508926"/>
            <a:ext cx="2743200" cy="20480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53328" y="3621024"/>
            <a:ext cx="2807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eating </a:t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aluminum tubing </a:t>
            </a: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Cooling in two temperature baths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68" y="1508760"/>
            <a:ext cx="2743200" cy="20511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72968" y="3621024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eating </a:t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aluminum tubing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Cooling in air</a:t>
            </a:r>
          </a:p>
        </p:txBody>
      </p:sp>
      <p:sp>
        <p:nvSpPr>
          <p:cNvPr id="3" name="Rectangle 2"/>
          <p:cNvSpPr/>
          <p:nvPr/>
        </p:nvSpPr>
        <p:spPr>
          <a:xfrm>
            <a:off x="219456" y="1444752"/>
            <a:ext cx="2852928" cy="357528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22676" y="1444752"/>
            <a:ext cx="2843784" cy="357528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16752" y="1444752"/>
            <a:ext cx="2843784" cy="357528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20824" y="5541264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Add heating stage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56048" y="5541264"/>
            <a:ext cx="3136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Controlled cooling stage</a:t>
            </a:r>
          </a:p>
        </p:txBody>
      </p:sp>
      <p:sp>
        <p:nvSpPr>
          <p:cNvPr id="23" name="Curved Right Arrow 22"/>
          <p:cNvSpPr/>
          <p:nvPr/>
        </p:nvSpPr>
        <p:spPr>
          <a:xfrm rot="16200000">
            <a:off x="2898648" y="4542833"/>
            <a:ext cx="448056" cy="1420791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Curved Right Arrow 23"/>
          <p:cNvSpPr/>
          <p:nvPr/>
        </p:nvSpPr>
        <p:spPr>
          <a:xfrm rot="16200000">
            <a:off x="5877856" y="4542833"/>
            <a:ext cx="448056" cy="1420791"/>
          </a:xfrm>
          <a:prstGeom prst="curv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1480" y="3035808"/>
            <a:ext cx="971741" cy="457200"/>
            <a:chOff x="-2276856" y="2660904"/>
            <a:chExt cx="971741" cy="457200"/>
          </a:xfrm>
        </p:grpSpPr>
        <p:sp>
          <p:nvSpPr>
            <p:cNvPr id="4" name="Rectangle 3"/>
            <p:cNvSpPr/>
            <p:nvPr/>
          </p:nvSpPr>
          <p:spPr>
            <a:xfrm>
              <a:off x="-2276856" y="2660904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-2133726" y="3030236"/>
              <a:ext cx="51206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-2276856" y="2660904"/>
              <a:ext cx="9717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500 µm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80219" y="3044952"/>
            <a:ext cx="971741" cy="457200"/>
            <a:chOff x="-2276856" y="2660904"/>
            <a:chExt cx="971741" cy="457200"/>
          </a:xfrm>
        </p:grpSpPr>
        <p:sp>
          <p:nvSpPr>
            <p:cNvPr id="29" name="Rectangle 28"/>
            <p:cNvSpPr/>
            <p:nvPr/>
          </p:nvSpPr>
          <p:spPr>
            <a:xfrm>
              <a:off x="-2276856" y="2660904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-2133726" y="3030236"/>
              <a:ext cx="51206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-2276856" y="2660904"/>
              <a:ext cx="9717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500 µm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60579" y="3035808"/>
            <a:ext cx="971741" cy="457200"/>
            <a:chOff x="-2288477" y="2660904"/>
            <a:chExt cx="971741" cy="457200"/>
          </a:xfrm>
        </p:grpSpPr>
        <p:sp>
          <p:nvSpPr>
            <p:cNvPr id="33" name="Rectangle 32"/>
            <p:cNvSpPr/>
            <p:nvPr/>
          </p:nvSpPr>
          <p:spPr>
            <a:xfrm>
              <a:off x="-2276856" y="2660904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-2133726" y="3030236"/>
              <a:ext cx="51206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-2288477" y="2660904"/>
              <a:ext cx="9717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500 µm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605732" y="1124712"/>
            <a:ext cx="2499924" cy="2194560"/>
          </a:xfrm>
          <a:prstGeom prst="rect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0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Slug size uniformity improvement by tube orientation</a:t>
            </a:r>
            <a:endParaRPr lang="en-US" sz="33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11480" y="1252728"/>
            <a:ext cx="8073022" cy="2056959"/>
            <a:chOff x="595490" y="1172658"/>
            <a:chExt cx="8073022" cy="2056959"/>
          </a:xfrm>
        </p:grpSpPr>
        <p:sp>
          <p:nvSpPr>
            <p:cNvPr id="43" name="Rectangle 42"/>
            <p:cNvSpPr/>
            <p:nvPr/>
          </p:nvSpPr>
          <p:spPr>
            <a:xfrm>
              <a:off x="7708175" y="1620714"/>
              <a:ext cx="960337" cy="10058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4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677288" y="1620714"/>
              <a:ext cx="1031104" cy="1005840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3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734019" y="1620714"/>
              <a:ext cx="950245" cy="1005840"/>
            </a:xfrm>
            <a:prstGeom prst="rect">
              <a:avLst/>
            </a:prstGeom>
            <a:solidFill>
              <a:srgbClr val="8802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2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9264" y="1620714"/>
              <a:ext cx="944880" cy="10058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1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693920" y="2009750"/>
              <a:ext cx="3916680" cy="429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3288791" y="1876746"/>
              <a:ext cx="284597" cy="3200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6518" y="1492697"/>
              <a:ext cx="521208" cy="5212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160775" y="1492698"/>
              <a:ext cx="28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160776" y="1876746"/>
              <a:ext cx="1463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2011680" y="2219177"/>
              <a:ext cx="1152144" cy="933931"/>
            </a:xfrm>
            <a:prstGeom prst="rect">
              <a:avLst/>
            </a:prstGeom>
            <a:solidFill>
              <a:srgbClr val="2C0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011680" y="1172658"/>
              <a:ext cx="1149096" cy="92659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3369944" y="2322874"/>
              <a:ext cx="380432" cy="363268"/>
            </a:xfrm>
            <a:prstGeom prst="straightConnector1">
              <a:avLst/>
            </a:prstGeom>
            <a:ln w="38100">
              <a:solidFill>
                <a:srgbClr val="2C016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803904" y="2219177"/>
              <a:ext cx="73152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46939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09332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9893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629400" y="2009751"/>
              <a:ext cx="685800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90533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930613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13"/>
            <p:cNvSpPr txBox="1">
              <a:spLocks noChangeArrowheads="1"/>
            </p:cNvSpPr>
            <p:nvPr/>
          </p:nvSpPr>
          <p:spPr bwMode="auto">
            <a:xfrm>
              <a:off x="595490" y="1932051"/>
              <a:ext cx="1005840" cy="584775"/>
            </a:xfrm>
            <a:prstGeom prst="rect">
              <a:avLst/>
            </a:prstGeom>
            <a:solidFill>
              <a:srgbClr val="FF000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Hot solution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14"/>
            <p:cNvSpPr txBox="1">
              <a:spLocks noChangeArrowheads="1"/>
            </p:cNvSpPr>
            <p:nvPr/>
          </p:nvSpPr>
          <p:spPr bwMode="auto">
            <a:xfrm>
              <a:off x="595490" y="2644842"/>
              <a:ext cx="1005840" cy="584775"/>
            </a:xfrm>
            <a:prstGeom prst="rect">
              <a:avLst/>
            </a:prstGeom>
            <a:solidFill>
              <a:srgbClr val="0070C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Cold solution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>
              <a:off x="3334512" y="2201032"/>
              <a:ext cx="265176" cy="256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467100" y="2439453"/>
              <a:ext cx="484632" cy="4663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59632" y="2452818"/>
              <a:ext cx="2103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163824" y="2900874"/>
              <a:ext cx="320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426518" y="1753301"/>
              <a:ext cx="374338" cy="37947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ight Brace 68"/>
            <p:cNvSpPr/>
            <p:nvPr/>
          </p:nvSpPr>
          <p:spPr>
            <a:xfrm>
              <a:off x="1616570" y="2132778"/>
              <a:ext cx="346342" cy="914400"/>
            </a:xfrm>
            <a:prstGeom prst="rightBrac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3931920" y="2447777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931920" y="2004762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 flipH="1" flipV="1">
            <a:off x="411480" y="3749040"/>
            <a:ext cx="3297652" cy="2368296"/>
            <a:chOff x="3223718" y="4069081"/>
            <a:chExt cx="2741236" cy="2033540"/>
          </a:xfrm>
        </p:grpSpPr>
        <p:pic>
          <p:nvPicPr>
            <p:cNvPr id="78" name="Content Placeholder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3718" y="4069081"/>
              <a:ext cx="2741236" cy="2033540"/>
            </a:xfrm>
            <a:prstGeom prst="rect">
              <a:avLst/>
            </a:prstGeom>
          </p:spPr>
        </p:pic>
        <p:cxnSp>
          <p:nvCxnSpPr>
            <p:cNvPr id="83" name="Straight Arrow Connector 82"/>
            <p:cNvCxnSpPr/>
            <p:nvPr/>
          </p:nvCxnSpPr>
          <p:spPr>
            <a:xfrm flipH="1" flipV="1">
              <a:off x="5793563" y="5477256"/>
              <a:ext cx="76200" cy="609600"/>
            </a:xfrm>
            <a:prstGeom prst="straightConnector1">
              <a:avLst/>
            </a:prstGeom>
            <a:ln w="63500">
              <a:solidFill>
                <a:srgbClr val="2C016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 flipV="1">
              <a:off x="4528342" y="5733599"/>
              <a:ext cx="1140169" cy="314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C016B"/>
                  </a:solidFill>
                  <a:latin typeface="Arial" pitchFamily="34" charset="0"/>
                  <a:cs typeface="Arial" pitchFamily="34" charset="0"/>
                </a:rPr>
                <a:t>LAM slurry</a:t>
              </a:r>
              <a:endParaRPr lang="en-US" b="1" dirty="0">
                <a:solidFill>
                  <a:srgbClr val="2C016B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5741747" y="4709160"/>
              <a:ext cx="0" cy="578248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 flipV="1">
              <a:off x="5251681" y="4744310"/>
              <a:ext cx="328956" cy="3140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rIns="45720" rtlCol="0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Air</a:t>
              </a:r>
              <a:endParaRPr lang="en-U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H="1">
              <a:off x="4839539" y="5477256"/>
              <a:ext cx="899502" cy="0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 flipV="1">
              <a:off x="4316710" y="5003410"/>
              <a:ext cx="530878" cy="3171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rIns="91440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Slug</a:t>
              </a:r>
              <a:endPara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2" name="slug flo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0304" b="22754"/>
          <a:stretch/>
        </p:blipFill>
        <p:spPr>
          <a:xfrm>
            <a:off x="4123944" y="3749040"/>
            <a:ext cx="4378845" cy="2349936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4636008" y="3877056"/>
            <a:ext cx="8088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Video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8412480" y="2340864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5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5488" y="6309360"/>
            <a:ext cx="7296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Jiang, et al.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ontinuous-flow tubular crystallization in slugs spontaneously induced by hydrodynamics. </a:t>
            </a:r>
            <a:r>
              <a:rPr lang="en-US" sz="12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Crystal Growth &amp; Design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14 (2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851</a:t>
            </a:r>
            <a:r>
              <a:rPr lang="sv-SE" sz="1200" dirty="0" smtClean="0">
                <a:solidFill>
                  <a:prstClr val="black"/>
                </a:solidFill>
                <a:cs typeface="Arial" pitchFamily="34" charset="0"/>
              </a:rPr>
              <a:t>–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860, 2014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1"/>
            <a:ext cx="9144000" cy="86868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Nucleation in radial mixer and growth in slugs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464" y="1252728"/>
            <a:ext cx="2368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Slugs #106-108</a:t>
            </a:r>
            <a:endParaRPr lang="en-US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252728"/>
            <a:ext cx="2304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Slugs #286-288</a:t>
            </a:r>
            <a:endParaRPr lang="en-US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64"/>
          <a:stretch/>
        </p:blipFill>
        <p:spPr>
          <a:xfrm>
            <a:off x="445804" y="1814172"/>
            <a:ext cx="4023360" cy="3069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64"/>
          <a:stretch/>
        </p:blipFill>
        <p:spPr>
          <a:xfrm>
            <a:off x="4705055" y="1814169"/>
            <a:ext cx="4023360" cy="3069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551" y="5221224"/>
            <a:ext cx="8695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mixers also reduced aggregation compared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laminar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 Jiang (mjiang3@vcu.edu)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Enhance quality control and process efficiency</a:t>
            </a:r>
            <a:endParaRPr lang="en-US" sz="36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1680" name="Rectangle 71679"/>
          <p:cNvSpPr/>
          <p:nvPr/>
        </p:nvSpPr>
        <p:spPr>
          <a:xfrm>
            <a:off x="347472" y="6134505"/>
            <a:ext cx="7616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Jiang et al., </a:t>
            </a:r>
            <a:r>
              <a:rPr lang="en-US" sz="1200" dirty="0">
                <a:solidFill>
                  <a:prstClr val="black"/>
                </a:solidFill>
              </a:rPr>
              <a:t>The role of automatic process control in Quality by Design. In </a:t>
            </a:r>
            <a:r>
              <a:rPr lang="en-US" sz="1200" i="1" dirty="0">
                <a:solidFill>
                  <a:prstClr val="black"/>
                </a:solidFill>
              </a:rPr>
              <a:t>Comprehensive Quality by Design for Pharmaceutical Product Development and Manufacture</a:t>
            </a:r>
            <a:r>
              <a:rPr lang="en-US" sz="1200" dirty="0">
                <a:solidFill>
                  <a:prstClr val="black"/>
                </a:solidFill>
              </a:rPr>
              <a:t>, John Wiley &amp; Sons, Hoboken, NJ, 2017.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353" y="2155205"/>
            <a:ext cx="4557914" cy="1081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4950" indent="-2349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Quality (e.g., color, bioavailability)</a:t>
            </a:r>
          </a:p>
          <a:p>
            <a:pPr marL="234950" indent="-2349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Washing, filtration, and milling</a:t>
            </a:r>
          </a:p>
          <a:p>
            <a:pPr marL="234950" indent="-2349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Formulation (e.g., tableting)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2268" y="1333905"/>
            <a:ext cx="5097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33FF"/>
                </a:solidFill>
                <a:cs typeface="Arial" pitchFamily="34" charset="0"/>
              </a:rPr>
              <a:t>Crystal size distribution (CSD</a:t>
            </a:r>
            <a:r>
              <a:rPr lang="en-US" sz="2400" b="1" dirty="0" smtClean="0">
                <a:solidFill>
                  <a:srgbClr val="3333FF"/>
                </a:solidFill>
                <a:cs typeface="Arial" pitchFamily="34" charset="0"/>
              </a:rPr>
              <a:t>) and shape/morphology</a:t>
            </a:r>
            <a:endParaRPr lang="en-US" sz="2400" b="1" dirty="0">
              <a:solidFill>
                <a:srgbClr val="3333FF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472" y="3557016"/>
            <a:ext cx="608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  <a:cs typeface="Arial" pitchFamily="34" charset="0"/>
              </a:rPr>
              <a:t>Challenges of CSD control 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90015"/>
                </a:solidFill>
                <a:cs typeface="Arial" pitchFamily="34" charset="0"/>
              </a:rPr>
              <a:t>Simultaneous </a:t>
            </a: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crystallization phenomena</a:t>
            </a:r>
            <a:br>
              <a:rPr lang="en-US" sz="2000" b="1" dirty="0">
                <a:solidFill>
                  <a:srgbClr val="790015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(e.g., growth, particle </a:t>
            </a:r>
            <a:r>
              <a:rPr lang="en-US" sz="2000" b="1" dirty="0" smtClean="0">
                <a:solidFill>
                  <a:srgbClr val="790015"/>
                </a:solidFill>
                <a:cs typeface="Arial" pitchFamily="34" charset="0"/>
              </a:rPr>
              <a:t>attrition, agglomeration</a:t>
            </a: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, </a:t>
            </a:r>
            <a:r>
              <a:rPr lang="en-US" sz="2000" b="1" dirty="0" smtClean="0">
                <a:solidFill>
                  <a:srgbClr val="790015"/>
                </a:solidFill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790015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790015"/>
                </a:solidFill>
                <a:cs typeface="Arial" pitchFamily="34" charset="0"/>
              </a:rPr>
              <a:t>polymorphism, and </a:t>
            </a: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secondary nucleation)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90015"/>
                </a:solidFill>
                <a:cs typeface="Arial" pitchFamily="34" charset="0"/>
              </a:rPr>
              <a:t>Batch-to-batch variability</a:t>
            </a:r>
          </a:p>
          <a:p>
            <a:pPr marL="231775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90015"/>
                </a:solidFill>
                <a:cs typeface="Arial" pitchFamily="34" charset="0"/>
              </a:rPr>
              <a:t>Scale-up </a:t>
            </a:r>
            <a:r>
              <a:rPr lang="en-US" sz="2000" b="1" dirty="0">
                <a:solidFill>
                  <a:srgbClr val="790015"/>
                </a:solidFill>
                <a:cs typeface="Arial" pitchFamily="34" charset="0"/>
              </a:rPr>
              <a:t>and operational problems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" b="2933"/>
          <a:stretch/>
        </p:blipFill>
        <p:spPr>
          <a:xfrm>
            <a:off x="5898908" y="1316737"/>
            <a:ext cx="2833612" cy="2112264"/>
          </a:xfrm>
          <a:prstGeom prst="rect">
            <a:avLst/>
          </a:prstGeom>
        </p:spPr>
      </p:pic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72" y="3859784"/>
            <a:ext cx="2518348" cy="1920240"/>
          </a:xfrm>
          <a:prstGeom prst="rect">
            <a:avLst/>
          </a:prstGeom>
        </p:spPr>
      </p:pic>
      <p:sp>
        <p:nvSpPr>
          <p:cNvPr id="15" name="Slide Number Placeholder 11"/>
          <p:cNvSpPr txBox="1">
            <a:spLocks/>
          </p:cNvSpPr>
          <p:nvPr/>
        </p:nvSpPr>
        <p:spPr>
          <a:xfrm>
            <a:off x="6985678" y="6501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/>
              </a:rPr>
              <a:t>2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6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"/>
    </mc:Choice>
    <mc:Fallback xmlns="">
      <p:transition spd="slow" advTm="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50876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Towards novel efficient and cost-effective crystallizers suitable for both development and manufacturing</a:t>
            </a:r>
            <a:endParaRPr lang="en-US" sz="36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5488" y="2084832"/>
            <a:ext cx="8193024" cy="512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2400" b="1" dirty="0" smtClean="0">
                <a:cs typeface="Arial" pitchFamily="34" charset="0"/>
              </a:rPr>
              <a:t>Process intensification for continuous crystallization </a:t>
            </a:r>
            <a:r>
              <a:rPr lang="en-US" sz="2400" b="1" dirty="0">
                <a:cs typeface="Arial" pitchFamily="34" charset="0"/>
              </a:rPr>
              <a:t>would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5488" y="2532888"/>
            <a:ext cx="8193024" cy="832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600"/>
              </a:spcBef>
            </a:pPr>
            <a:r>
              <a:rPr lang="en-US" sz="2000" b="1" dirty="0">
                <a:cs typeface="Arial" pitchFamily="34" charset="0"/>
              </a:rPr>
              <a:t>Minimize scale-up </a:t>
            </a:r>
            <a:r>
              <a:rPr lang="en-US" sz="2000" b="1" dirty="0" smtClean="0">
                <a:cs typeface="Arial" pitchFamily="34" charset="0"/>
              </a:rPr>
              <a:t>problems and time/cost, </a:t>
            </a:r>
            <a:r>
              <a:rPr lang="en-US" sz="2000" b="1" dirty="0">
                <a:cs typeface="Arial" pitchFamily="34" charset="0"/>
              </a:rPr>
              <a:t>while retaining the advantages of the best previous continuous crystallizers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5488" y="4419877"/>
            <a:ext cx="8193024" cy="768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>
              <a:spcBef>
                <a:spcPts val="600"/>
              </a:spcBef>
              <a:buFont typeface="Arial" pitchFamily="34" charset="0"/>
              <a:buNone/>
            </a:pPr>
            <a:r>
              <a:rPr lang="en-US" sz="1400" dirty="0" smtClean="0">
                <a:solidFill>
                  <a:srgbClr val="000099"/>
                </a:solidFill>
                <a:cs typeface="Arial" pitchFamily="34" charset="0"/>
                <a:sym typeface="Wingdings"/>
              </a:rPr>
              <a:t></a:t>
            </a:r>
            <a:r>
              <a:rPr lang="en-US" sz="1600" dirty="0" smtClean="0">
                <a:solidFill>
                  <a:srgbClr val="000099"/>
                </a:solidFill>
                <a:cs typeface="Arial" pitchFamily="34" charset="0"/>
                <a:sym typeface="Wingdings"/>
              </a:rPr>
              <a:t>	</a:t>
            </a:r>
            <a:r>
              <a:rPr lang="en-US" sz="2000" b="1" dirty="0">
                <a:solidFill>
                  <a:srgbClr val="000099"/>
                </a:solidFill>
                <a:cs typeface="Arial" pitchFamily="34" charset="0"/>
                <a:sym typeface="Wingdings" panose="05000000000000000000" pitchFamily="2" charset="2"/>
              </a:rPr>
              <a:t>This criterion would be met if the hydrodynamics </a:t>
            </a:r>
            <a:br>
              <a:rPr lang="en-US" sz="2000" b="1" dirty="0">
                <a:solidFill>
                  <a:srgbClr val="000099"/>
                </a:solidFill>
                <a:cs typeface="Arial" pitchFamily="34" charset="0"/>
                <a:sym typeface="Wingdings" panose="05000000000000000000" pitchFamily="2" charset="2"/>
              </a:rPr>
            </a:br>
            <a:r>
              <a:rPr lang="en-US" sz="2000" b="1" dirty="0">
                <a:solidFill>
                  <a:srgbClr val="000099"/>
                </a:solidFill>
                <a:cs typeface="Arial" pitchFamily="34" charset="0"/>
                <a:sym typeface="Wingdings" panose="05000000000000000000" pitchFamily="2" charset="2"/>
              </a:rPr>
              <a:t>provided sufficient mixing to replace mixing blades</a:t>
            </a:r>
            <a:endParaRPr lang="en-US" sz="20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5488" y="3172968"/>
            <a:ext cx="8193024" cy="768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>
              <a:spcBef>
                <a:spcPts val="600"/>
              </a:spcBef>
              <a:buFont typeface="Arial" pitchFamily="34" charset="0"/>
              <a:buNone/>
            </a:pPr>
            <a:r>
              <a:rPr lang="en-US" sz="1400" dirty="0" smtClean="0">
                <a:solidFill>
                  <a:srgbClr val="000099"/>
                </a:solidFill>
                <a:cs typeface="Arial" pitchFamily="34" charset="0"/>
                <a:sym typeface="Wingdings"/>
              </a:rPr>
              <a:t></a:t>
            </a:r>
            <a:r>
              <a:rPr lang="en-US" sz="2400" dirty="0">
                <a:solidFill>
                  <a:srgbClr val="000099"/>
                </a:solidFill>
                <a:cs typeface="Arial" pitchFamily="34" charset="0"/>
                <a:sym typeface="Wingdings" panose="05000000000000000000" pitchFamily="2" charset="2"/>
              </a:rPr>
              <a:t>	</a:t>
            </a:r>
            <a:r>
              <a:rPr lang="en-US" sz="2000" b="1" dirty="0">
                <a:solidFill>
                  <a:srgbClr val="000099"/>
                </a:solidFill>
                <a:cs typeface="Arial" pitchFamily="34" charset="0"/>
                <a:sym typeface="Wingdings" panose="05000000000000000000" pitchFamily="2" charset="2"/>
              </a:rPr>
              <a:t>This criterion would be met if the hydrodynamics </a:t>
            </a:r>
            <a:br>
              <a:rPr lang="en-US" sz="2000" b="1" dirty="0">
                <a:solidFill>
                  <a:srgbClr val="000099"/>
                </a:solidFill>
                <a:cs typeface="Arial" pitchFamily="34" charset="0"/>
                <a:sym typeface="Wingdings" panose="05000000000000000000" pitchFamily="2" charset="2"/>
              </a:rPr>
            </a:br>
            <a:r>
              <a:rPr lang="en-US" sz="2000" b="1" dirty="0">
                <a:solidFill>
                  <a:srgbClr val="000099"/>
                </a:solidFill>
                <a:cs typeface="Arial" pitchFamily="34" charset="0"/>
                <a:sym typeface="Wingdings" panose="05000000000000000000" pitchFamily="2" charset="2"/>
              </a:rPr>
              <a:t>was consistent at both lab and production scales</a:t>
            </a:r>
            <a:endParaRPr lang="en-US" sz="20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5488" y="4005072"/>
            <a:ext cx="8193024" cy="44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600"/>
              </a:spcBef>
            </a:pPr>
            <a:r>
              <a:rPr lang="en-US" sz="2000" b="1" dirty="0">
                <a:cs typeface="Arial" pitchFamily="34" charset="0"/>
              </a:rPr>
              <a:t>Minimize </a:t>
            </a:r>
            <a:r>
              <a:rPr lang="en-US" sz="2000" b="1" dirty="0" smtClean="0">
                <a:cs typeface="Arial" pitchFamily="34" charset="0"/>
              </a:rPr>
              <a:t>operational problems (e.g.,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smtClean="0">
                <a:cs typeface="Arial" pitchFamily="34" charset="0"/>
              </a:rPr>
              <a:t>attrition, clogging)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1"/>
          <p:cNvSpPr txBox="1">
            <a:spLocks/>
          </p:cNvSpPr>
          <p:nvPr/>
        </p:nvSpPr>
        <p:spPr>
          <a:xfrm>
            <a:off x="6985678" y="6501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/>
              </a:rPr>
              <a:t>3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1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Approach: </a:t>
            </a:r>
            <a:r>
              <a:rPr lang="en-US" sz="3600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Exploit </a:t>
            </a:r>
            <a:r>
              <a:rPr lang="en-US" sz="36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multiphase hydrodynamics</a:t>
            </a:r>
            <a:endParaRPr lang="en-US" sz="36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38728" y="1252728"/>
            <a:ext cx="5257800" cy="4692547"/>
            <a:chOff x="1371600" y="1403453"/>
            <a:chExt cx="5257800" cy="4692547"/>
          </a:xfrm>
        </p:grpSpPr>
        <p:sp>
          <p:nvSpPr>
            <p:cNvPr id="7" name="Rectangle 6"/>
            <p:cNvSpPr/>
            <p:nvPr/>
          </p:nvSpPr>
          <p:spPr>
            <a:xfrm>
              <a:off x="1487818" y="1403453"/>
              <a:ext cx="4784243" cy="4692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932598" y="1524000"/>
              <a:ext cx="3341437" cy="524147"/>
              <a:chOff x="1524000" y="1982472"/>
              <a:chExt cx="3886200" cy="60960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1524000" y="1982472"/>
                <a:ext cx="3886200" cy="609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1524000" y="2592072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7" name="Freeform 86"/>
              <p:cNvSpPr/>
              <p:nvPr/>
            </p:nvSpPr>
            <p:spPr>
              <a:xfrm>
                <a:off x="1528549" y="2001467"/>
                <a:ext cx="1112239" cy="208867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239" h="208867">
                    <a:moveTo>
                      <a:pt x="0" y="1967"/>
                    </a:moveTo>
                    <a:lnTo>
                      <a:pt x="1112239" y="0"/>
                    </a:lnTo>
                    <a:cubicBezTo>
                      <a:pt x="1034902" y="63690"/>
                      <a:pt x="1125812" y="120065"/>
                      <a:pt x="968008" y="191070"/>
                    </a:cubicBezTo>
                    <a:cubicBezTo>
                      <a:pt x="698619" y="222296"/>
                      <a:pt x="487752" y="216946"/>
                      <a:pt x="218364" y="138444"/>
                    </a:cubicBezTo>
                    <a:cubicBezTo>
                      <a:pt x="79739" y="71006"/>
                      <a:pt x="72788" y="47459"/>
                      <a:pt x="0" y="196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903125" y="1996119"/>
                <a:ext cx="899862" cy="214215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93261 w 934838"/>
                  <a:gd name="connsiteY0" fmla="*/ 0 h 228846"/>
                  <a:gd name="connsiteX1" fmla="*/ 934838 w 934838"/>
                  <a:gd name="connsiteY1" fmla="*/ 19979 h 228846"/>
                  <a:gd name="connsiteX2" fmla="*/ 790607 w 934838"/>
                  <a:gd name="connsiteY2" fmla="*/ 211049 h 228846"/>
                  <a:gd name="connsiteX3" fmla="*/ 40963 w 934838"/>
                  <a:gd name="connsiteY3" fmla="*/ 158423 h 228846"/>
                  <a:gd name="connsiteX4" fmla="*/ 93261 w 934838"/>
                  <a:gd name="connsiteY4" fmla="*/ 0 h 228846"/>
                  <a:gd name="connsiteX0" fmla="*/ 86828 w 935721"/>
                  <a:gd name="connsiteY0" fmla="*/ 0 h 214215"/>
                  <a:gd name="connsiteX1" fmla="*/ 935721 w 935721"/>
                  <a:gd name="connsiteY1" fmla="*/ 5348 h 214215"/>
                  <a:gd name="connsiteX2" fmla="*/ 791490 w 935721"/>
                  <a:gd name="connsiteY2" fmla="*/ 196418 h 214215"/>
                  <a:gd name="connsiteX3" fmla="*/ 41846 w 935721"/>
                  <a:gd name="connsiteY3" fmla="*/ 143792 h 214215"/>
                  <a:gd name="connsiteX4" fmla="*/ 86828 w 935721"/>
                  <a:gd name="connsiteY4" fmla="*/ 0 h 214215"/>
                  <a:gd name="connsiteX0" fmla="*/ 103421 w 952314"/>
                  <a:gd name="connsiteY0" fmla="*/ 0 h 214215"/>
                  <a:gd name="connsiteX1" fmla="*/ 952314 w 952314"/>
                  <a:gd name="connsiteY1" fmla="*/ 5348 h 214215"/>
                  <a:gd name="connsiteX2" fmla="*/ 808083 w 952314"/>
                  <a:gd name="connsiteY2" fmla="*/ 196418 h 214215"/>
                  <a:gd name="connsiteX3" fmla="*/ 58439 w 952314"/>
                  <a:gd name="connsiteY3" fmla="*/ 143792 h 214215"/>
                  <a:gd name="connsiteX4" fmla="*/ 103421 w 952314"/>
                  <a:gd name="connsiteY4" fmla="*/ 0 h 214215"/>
                  <a:gd name="connsiteX0" fmla="*/ 103421 w 868971"/>
                  <a:gd name="connsiteY0" fmla="*/ 0 h 214215"/>
                  <a:gd name="connsiteX1" fmla="*/ 835271 w 868971"/>
                  <a:gd name="connsiteY1" fmla="*/ 5348 h 214215"/>
                  <a:gd name="connsiteX2" fmla="*/ 808083 w 868971"/>
                  <a:gd name="connsiteY2" fmla="*/ 196418 h 214215"/>
                  <a:gd name="connsiteX3" fmla="*/ 58439 w 868971"/>
                  <a:gd name="connsiteY3" fmla="*/ 143792 h 214215"/>
                  <a:gd name="connsiteX4" fmla="*/ 103421 w 868971"/>
                  <a:gd name="connsiteY4" fmla="*/ 0 h 214215"/>
                  <a:gd name="connsiteX0" fmla="*/ 103421 w 899862"/>
                  <a:gd name="connsiteY0" fmla="*/ 0 h 214215"/>
                  <a:gd name="connsiteX1" fmla="*/ 835271 w 899862"/>
                  <a:gd name="connsiteY1" fmla="*/ 5348 h 214215"/>
                  <a:gd name="connsiteX2" fmla="*/ 808083 w 899862"/>
                  <a:gd name="connsiteY2" fmla="*/ 196418 h 214215"/>
                  <a:gd name="connsiteX3" fmla="*/ 58439 w 899862"/>
                  <a:gd name="connsiteY3" fmla="*/ 143792 h 214215"/>
                  <a:gd name="connsiteX4" fmla="*/ 103421 w 899862"/>
                  <a:gd name="connsiteY4" fmla="*/ 0 h 21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9862" h="214215">
                    <a:moveTo>
                      <a:pt x="103421" y="0"/>
                    </a:moveTo>
                    <a:lnTo>
                      <a:pt x="835271" y="5348"/>
                    </a:lnTo>
                    <a:cubicBezTo>
                      <a:pt x="882292" y="76354"/>
                      <a:pt x="965887" y="125413"/>
                      <a:pt x="808083" y="196418"/>
                    </a:cubicBezTo>
                    <a:cubicBezTo>
                      <a:pt x="538694" y="227644"/>
                      <a:pt x="327827" y="222294"/>
                      <a:pt x="58439" y="143792"/>
                    </a:cubicBezTo>
                    <a:cubicBezTo>
                      <a:pt x="-80186" y="76354"/>
                      <a:pt x="66481" y="52807"/>
                      <a:pt x="1034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4208673" y="1996119"/>
                <a:ext cx="755812" cy="143416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93261 w 934838"/>
                  <a:gd name="connsiteY0" fmla="*/ 0 h 228846"/>
                  <a:gd name="connsiteX1" fmla="*/ 934838 w 934838"/>
                  <a:gd name="connsiteY1" fmla="*/ 19979 h 228846"/>
                  <a:gd name="connsiteX2" fmla="*/ 790607 w 934838"/>
                  <a:gd name="connsiteY2" fmla="*/ 211049 h 228846"/>
                  <a:gd name="connsiteX3" fmla="*/ 40963 w 934838"/>
                  <a:gd name="connsiteY3" fmla="*/ 158423 h 228846"/>
                  <a:gd name="connsiteX4" fmla="*/ 93261 w 934838"/>
                  <a:gd name="connsiteY4" fmla="*/ 0 h 228846"/>
                  <a:gd name="connsiteX0" fmla="*/ 86828 w 935721"/>
                  <a:gd name="connsiteY0" fmla="*/ 0 h 214215"/>
                  <a:gd name="connsiteX1" fmla="*/ 935721 w 935721"/>
                  <a:gd name="connsiteY1" fmla="*/ 5348 h 214215"/>
                  <a:gd name="connsiteX2" fmla="*/ 791490 w 935721"/>
                  <a:gd name="connsiteY2" fmla="*/ 196418 h 214215"/>
                  <a:gd name="connsiteX3" fmla="*/ 41846 w 935721"/>
                  <a:gd name="connsiteY3" fmla="*/ 143792 h 214215"/>
                  <a:gd name="connsiteX4" fmla="*/ 86828 w 935721"/>
                  <a:gd name="connsiteY4" fmla="*/ 0 h 214215"/>
                  <a:gd name="connsiteX0" fmla="*/ 103421 w 952314"/>
                  <a:gd name="connsiteY0" fmla="*/ 0 h 214215"/>
                  <a:gd name="connsiteX1" fmla="*/ 952314 w 952314"/>
                  <a:gd name="connsiteY1" fmla="*/ 5348 h 214215"/>
                  <a:gd name="connsiteX2" fmla="*/ 808083 w 952314"/>
                  <a:gd name="connsiteY2" fmla="*/ 196418 h 214215"/>
                  <a:gd name="connsiteX3" fmla="*/ 58439 w 952314"/>
                  <a:gd name="connsiteY3" fmla="*/ 143792 h 214215"/>
                  <a:gd name="connsiteX4" fmla="*/ 103421 w 952314"/>
                  <a:gd name="connsiteY4" fmla="*/ 0 h 214215"/>
                  <a:gd name="connsiteX0" fmla="*/ 103421 w 868971"/>
                  <a:gd name="connsiteY0" fmla="*/ 0 h 214215"/>
                  <a:gd name="connsiteX1" fmla="*/ 835271 w 868971"/>
                  <a:gd name="connsiteY1" fmla="*/ 5348 h 214215"/>
                  <a:gd name="connsiteX2" fmla="*/ 808083 w 868971"/>
                  <a:gd name="connsiteY2" fmla="*/ 196418 h 214215"/>
                  <a:gd name="connsiteX3" fmla="*/ 58439 w 868971"/>
                  <a:gd name="connsiteY3" fmla="*/ 143792 h 214215"/>
                  <a:gd name="connsiteX4" fmla="*/ 103421 w 868971"/>
                  <a:gd name="connsiteY4" fmla="*/ 0 h 214215"/>
                  <a:gd name="connsiteX0" fmla="*/ 103421 w 899862"/>
                  <a:gd name="connsiteY0" fmla="*/ 0 h 214215"/>
                  <a:gd name="connsiteX1" fmla="*/ 835271 w 899862"/>
                  <a:gd name="connsiteY1" fmla="*/ 5348 h 214215"/>
                  <a:gd name="connsiteX2" fmla="*/ 808083 w 899862"/>
                  <a:gd name="connsiteY2" fmla="*/ 196418 h 214215"/>
                  <a:gd name="connsiteX3" fmla="*/ 58439 w 899862"/>
                  <a:gd name="connsiteY3" fmla="*/ 143792 h 214215"/>
                  <a:gd name="connsiteX4" fmla="*/ 103421 w 899862"/>
                  <a:gd name="connsiteY4" fmla="*/ 0 h 214215"/>
                  <a:gd name="connsiteX0" fmla="*/ 103421 w 849685"/>
                  <a:gd name="connsiteY0" fmla="*/ 0 h 180313"/>
                  <a:gd name="connsiteX1" fmla="*/ 835271 w 849685"/>
                  <a:gd name="connsiteY1" fmla="*/ 5348 h 180313"/>
                  <a:gd name="connsiteX2" fmla="*/ 654464 w 849685"/>
                  <a:gd name="connsiteY2" fmla="*/ 123266 h 180313"/>
                  <a:gd name="connsiteX3" fmla="*/ 58439 w 849685"/>
                  <a:gd name="connsiteY3" fmla="*/ 143792 h 180313"/>
                  <a:gd name="connsiteX4" fmla="*/ 103421 w 849685"/>
                  <a:gd name="connsiteY4" fmla="*/ 0 h 180313"/>
                  <a:gd name="connsiteX0" fmla="*/ 9548 w 755812"/>
                  <a:gd name="connsiteY0" fmla="*/ 0 h 143416"/>
                  <a:gd name="connsiteX1" fmla="*/ 741398 w 755812"/>
                  <a:gd name="connsiteY1" fmla="*/ 5348 h 143416"/>
                  <a:gd name="connsiteX2" fmla="*/ 560591 w 755812"/>
                  <a:gd name="connsiteY2" fmla="*/ 123266 h 143416"/>
                  <a:gd name="connsiteX3" fmla="*/ 184022 w 755812"/>
                  <a:gd name="connsiteY3" fmla="*/ 77955 h 143416"/>
                  <a:gd name="connsiteX4" fmla="*/ 9548 w 755812"/>
                  <a:gd name="connsiteY4" fmla="*/ 0 h 14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812" h="143416">
                    <a:moveTo>
                      <a:pt x="9548" y="0"/>
                    </a:moveTo>
                    <a:lnTo>
                      <a:pt x="741398" y="5348"/>
                    </a:lnTo>
                    <a:cubicBezTo>
                      <a:pt x="788419" y="76354"/>
                      <a:pt x="718395" y="52261"/>
                      <a:pt x="560591" y="123266"/>
                    </a:cubicBezTo>
                    <a:cubicBezTo>
                      <a:pt x="291202" y="154492"/>
                      <a:pt x="453410" y="156457"/>
                      <a:pt x="184022" y="77955"/>
                    </a:cubicBezTo>
                    <a:cubicBezTo>
                      <a:pt x="45397" y="10517"/>
                      <a:pt x="-27392" y="52807"/>
                      <a:pt x="95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1524000" y="1982472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2677963" y="2273396"/>
              <a:ext cx="3782180" cy="524147"/>
              <a:chOff x="1227851" y="2783484"/>
              <a:chExt cx="4398799" cy="609600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524000" y="2783484"/>
                <a:ext cx="3886200" cy="609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524000" y="3393084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Freeform 82"/>
              <p:cNvSpPr/>
              <p:nvPr/>
            </p:nvSpPr>
            <p:spPr>
              <a:xfrm>
                <a:off x="1227851" y="2795164"/>
                <a:ext cx="4398799" cy="424111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0 w 3833494"/>
                  <a:gd name="connsiteY0" fmla="*/ 0 h 206900"/>
                  <a:gd name="connsiteX1" fmla="*/ 3833494 w 3833494"/>
                  <a:gd name="connsiteY1" fmla="*/ 12664 h 206900"/>
                  <a:gd name="connsiteX2" fmla="*/ 968008 w 3833494"/>
                  <a:gd name="connsiteY2" fmla="*/ 189103 h 206900"/>
                  <a:gd name="connsiteX3" fmla="*/ 218364 w 3833494"/>
                  <a:gd name="connsiteY3" fmla="*/ 136477 h 206900"/>
                  <a:gd name="connsiteX4" fmla="*/ 0 w 3833494"/>
                  <a:gd name="connsiteY4" fmla="*/ 0 h 206900"/>
                  <a:gd name="connsiteX0" fmla="*/ 0 w 3826178"/>
                  <a:gd name="connsiteY0" fmla="*/ 9282 h 216182"/>
                  <a:gd name="connsiteX1" fmla="*/ 3826178 w 3826178"/>
                  <a:gd name="connsiteY1" fmla="*/ 0 h 216182"/>
                  <a:gd name="connsiteX2" fmla="*/ 968008 w 3826178"/>
                  <a:gd name="connsiteY2" fmla="*/ 198385 h 216182"/>
                  <a:gd name="connsiteX3" fmla="*/ 218364 w 3826178"/>
                  <a:gd name="connsiteY3" fmla="*/ 145759 h 216182"/>
                  <a:gd name="connsiteX4" fmla="*/ 0 w 3826178"/>
                  <a:gd name="connsiteY4" fmla="*/ 9282 h 216182"/>
                  <a:gd name="connsiteX0" fmla="*/ 0 w 4013033"/>
                  <a:gd name="connsiteY0" fmla="*/ 9282 h 216182"/>
                  <a:gd name="connsiteX1" fmla="*/ 3826178 w 4013033"/>
                  <a:gd name="connsiteY1" fmla="*/ 0 h 216182"/>
                  <a:gd name="connsiteX2" fmla="*/ 3167808 w 4013033"/>
                  <a:gd name="connsiteY2" fmla="*/ 52327 h 216182"/>
                  <a:gd name="connsiteX3" fmla="*/ 968008 w 4013033"/>
                  <a:gd name="connsiteY3" fmla="*/ 198385 h 216182"/>
                  <a:gd name="connsiteX4" fmla="*/ 218364 w 4013033"/>
                  <a:gd name="connsiteY4" fmla="*/ 145759 h 216182"/>
                  <a:gd name="connsiteX5" fmla="*/ 0 w 4013033"/>
                  <a:gd name="connsiteY5" fmla="*/ 9282 h 216182"/>
                  <a:gd name="connsiteX0" fmla="*/ 0 w 4098100"/>
                  <a:gd name="connsiteY0" fmla="*/ 9282 h 520612"/>
                  <a:gd name="connsiteX1" fmla="*/ 3826178 w 4098100"/>
                  <a:gd name="connsiteY1" fmla="*/ 0 h 520612"/>
                  <a:gd name="connsiteX2" fmla="*/ 3855437 w 4098100"/>
                  <a:gd name="connsiteY2" fmla="*/ 520500 h 520612"/>
                  <a:gd name="connsiteX3" fmla="*/ 3167808 w 4098100"/>
                  <a:gd name="connsiteY3" fmla="*/ 52327 h 520612"/>
                  <a:gd name="connsiteX4" fmla="*/ 968008 w 4098100"/>
                  <a:gd name="connsiteY4" fmla="*/ 198385 h 520612"/>
                  <a:gd name="connsiteX5" fmla="*/ 218364 w 4098100"/>
                  <a:gd name="connsiteY5" fmla="*/ 145759 h 520612"/>
                  <a:gd name="connsiteX6" fmla="*/ 0 w 4098100"/>
                  <a:gd name="connsiteY6" fmla="*/ 9282 h 520612"/>
                  <a:gd name="connsiteX0" fmla="*/ 0 w 4098100"/>
                  <a:gd name="connsiteY0" fmla="*/ 9282 h 388977"/>
                  <a:gd name="connsiteX1" fmla="*/ 3826178 w 4098100"/>
                  <a:gd name="connsiteY1" fmla="*/ 0 h 388977"/>
                  <a:gd name="connsiteX2" fmla="*/ 3855437 w 4098100"/>
                  <a:gd name="connsiteY2" fmla="*/ 388826 h 388977"/>
                  <a:gd name="connsiteX3" fmla="*/ 3167808 w 4098100"/>
                  <a:gd name="connsiteY3" fmla="*/ 52327 h 388977"/>
                  <a:gd name="connsiteX4" fmla="*/ 968008 w 4098100"/>
                  <a:gd name="connsiteY4" fmla="*/ 198385 h 388977"/>
                  <a:gd name="connsiteX5" fmla="*/ 218364 w 4098100"/>
                  <a:gd name="connsiteY5" fmla="*/ 145759 h 388977"/>
                  <a:gd name="connsiteX6" fmla="*/ 0 w 4098100"/>
                  <a:gd name="connsiteY6" fmla="*/ 9282 h 388977"/>
                  <a:gd name="connsiteX0" fmla="*/ 0 w 4098100"/>
                  <a:gd name="connsiteY0" fmla="*/ 9282 h 389300"/>
                  <a:gd name="connsiteX1" fmla="*/ 3826178 w 4098100"/>
                  <a:gd name="connsiteY1" fmla="*/ 0 h 389300"/>
                  <a:gd name="connsiteX2" fmla="*/ 3855437 w 4098100"/>
                  <a:gd name="connsiteY2" fmla="*/ 388826 h 389300"/>
                  <a:gd name="connsiteX3" fmla="*/ 3401894 w 4098100"/>
                  <a:gd name="connsiteY3" fmla="*/ 308359 h 389300"/>
                  <a:gd name="connsiteX4" fmla="*/ 968008 w 4098100"/>
                  <a:gd name="connsiteY4" fmla="*/ 198385 h 389300"/>
                  <a:gd name="connsiteX5" fmla="*/ 218364 w 4098100"/>
                  <a:gd name="connsiteY5" fmla="*/ 145759 h 389300"/>
                  <a:gd name="connsiteX6" fmla="*/ 0 w 4098100"/>
                  <a:gd name="connsiteY6" fmla="*/ 9282 h 389300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319244 w 4098100"/>
                  <a:gd name="connsiteY4" fmla="*/ 242522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403457"/>
                  <a:gd name="connsiteX1" fmla="*/ 3826178 w 4098100"/>
                  <a:gd name="connsiteY1" fmla="*/ 0 h 403457"/>
                  <a:gd name="connsiteX2" fmla="*/ 3855437 w 4098100"/>
                  <a:gd name="connsiteY2" fmla="*/ 388826 h 403457"/>
                  <a:gd name="connsiteX3" fmla="*/ 3401894 w 4098100"/>
                  <a:gd name="connsiteY3" fmla="*/ 308359 h 403457"/>
                  <a:gd name="connsiteX4" fmla="*/ 2787417 w 4098100"/>
                  <a:gd name="connsiteY4" fmla="*/ 403457 h 403457"/>
                  <a:gd name="connsiteX5" fmla="*/ 968008 w 4098100"/>
                  <a:gd name="connsiteY5" fmla="*/ 198385 h 403457"/>
                  <a:gd name="connsiteX6" fmla="*/ 218364 w 4098100"/>
                  <a:gd name="connsiteY6" fmla="*/ 145759 h 403457"/>
                  <a:gd name="connsiteX7" fmla="*/ 0 w 4098100"/>
                  <a:gd name="connsiteY7" fmla="*/ 9282 h 40345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1909593 w 4098100"/>
                  <a:gd name="connsiteY5" fmla="*/ 293729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1382899 w 4098100"/>
                  <a:gd name="connsiteY6" fmla="*/ 242522 h 389627"/>
                  <a:gd name="connsiteX7" fmla="*/ 968008 w 4098100"/>
                  <a:gd name="connsiteY7" fmla="*/ 198385 h 389627"/>
                  <a:gd name="connsiteX8" fmla="*/ 218364 w 4098100"/>
                  <a:gd name="connsiteY8" fmla="*/ 145759 h 389627"/>
                  <a:gd name="connsiteX9" fmla="*/ 0 w 4098100"/>
                  <a:gd name="connsiteY9" fmla="*/ 9282 h 389627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68008 w 4098100"/>
                  <a:gd name="connsiteY7" fmla="*/ 198385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97269 w 4098100"/>
                  <a:gd name="connsiteY7" fmla="*/ 286167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442993"/>
                  <a:gd name="connsiteX1" fmla="*/ 3826178 w 4098100"/>
                  <a:gd name="connsiteY1" fmla="*/ 0 h 442993"/>
                  <a:gd name="connsiteX2" fmla="*/ 3855437 w 4098100"/>
                  <a:gd name="connsiteY2" fmla="*/ 388826 h 442993"/>
                  <a:gd name="connsiteX3" fmla="*/ 3401894 w 4098100"/>
                  <a:gd name="connsiteY3" fmla="*/ 308359 h 442993"/>
                  <a:gd name="connsiteX4" fmla="*/ 2831308 w 4098100"/>
                  <a:gd name="connsiteY4" fmla="*/ 381511 h 442993"/>
                  <a:gd name="connsiteX5" fmla="*/ 2194886 w 4098100"/>
                  <a:gd name="connsiteY5" fmla="*/ 315675 h 442993"/>
                  <a:gd name="connsiteX6" fmla="*/ 1397530 w 4098100"/>
                  <a:gd name="connsiteY6" fmla="*/ 396141 h 442993"/>
                  <a:gd name="connsiteX7" fmla="*/ 997269 w 4098100"/>
                  <a:gd name="connsiteY7" fmla="*/ 286167 h 442993"/>
                  <a:gd name="connsiteX8" fmla="*/ 371983 w 4098100"/>
                  <a:gd name="connsiteY8" fmla="*/ 423737 h 442993"/>
                  <a:gd name="connsiteX9" fmla="*/ 0 w 4098100"/>
                  <a:gd name="connsiteY9" fmla="*/ 9282 h 442993"/>
                  <a:gd name="connsiteX0" fmla="*/ 0 w 4098100"/>
                  <a:gd name="connsiteY0" fmla="*/ 9282 h 437592"/>
                  <a:gd name="connsiteX1" fmla="*/ 3826178 w 4098100"/>
                  <a:gd name="connsiteY1" fmla="*/ 0 h 437592"/>
                  <a:gd name="connsiteX2" fmla="*/ 3855437 w 4098100"/>
                  <a:gd name="connsiteY2" fmla="*/ 388826 h 437592"/>
                  <a:gd name="connsiteX3" fmla="*/ 3401894 w 4098100"/>
                  <a:gd name="connsiteY3" fmla="*/ 308359 h 437592"/>
                  <a:gd name="connsiteX4" fmla="*/ 2831308 w 4098100"/>
                  <a:gd name="connsiteY4" fmla="*/ 381511 h 437592"/>
                  <a:gd name="connsiteX5" fmla="*/ 2194886 w 4098100"/>
                  <a:gd name="connsiteY5" fmla="*/ 315675 h 437592"/>
                  <a:gd name="connsiteX6" fmla="*/ 1397530 w 4098100"/>
                  <a:gd name="connsiteY6" fmla="*/ 396141 h 437592"/>
                  <a:gd name="connsiteX7" fmla="*/ 997269 w 4098100"/>
                  <a:gd name="connsiteY7" fmla="*/ 286167 h 437592"/>
                  <a:gd name="connsiteX8" fmla="*/ 371983 w 4098100"/>
                  <a:gd name="connsiteY8" fmla="*/ 423737 h 437592"/>
                  <a:gd name="connsiteX9" fmla="*/ 0 w 4098100"/>
                  <a:gd name="connsiteY9" fmla="*/ 9282 h 437592"/>
                  <a:gd name="connsiteX0" fmla="*/ 0 w 4098100"/>
                  <a:gd name="connsiteY0" fmla="*/ 9282 h 431328"/>
                  <a:gd name="connsiteX1" fmla="*/ 3826178 w 4098100"/>
                  <a:gd name="connsiteY1" fmla="*/ 0 h 431328"/>
                  <a:gd name="connsiteX2" fmla="*/ 3855437 w 4098100"/>
                  <a:gd name="connsiteY2" fmla="*/ 388826 h 431328"/>
                  <a:gd name="connsiteX3" fmla="*/ 3401894 w 4098100"/>
                  <a:gd name="connsiteY3" fmla="*/ 308359 h 431328"/>
                  <a:gd name="connsiteX4" fmla="*/ 2831308 w 4098100"/>
                  <a:gd name="connsiteY4" fmla="*/ 381511 h 431328"/>
                  <a:gd name="connsiteX5" fmla="*/ 2194886 w 4098100"/>
                  <a:gd name="connsiteY5" fmla="*/ 315675 h 431328"/>
                  <a:gd name="connsiteX6" fmla="*/ 1397530 w 4098100"/>
                  <a:gd name="connsiteY6" fmla="*/ 396141 h 431328"/>
                  <a:gd name="connsiteX7" fmla="*/ 997269 w 4098100"/>
                  <a:gd name="connsiteY7" fmla="*/ 286167 h 431328"/>
                  <a:gd name="connsiteX8" fmla="*/ 371983 w 4098100"/>
                  <a:gd name="connsiteY8" fmla="*/ 423737 h 431328"/>
                  <a:gd name="connsiteX9" fmla="*/ 0 w 4098100"/>
                  <a:gd name="connsiteY9" fmla="*/ 9282 h 431328"/>
                  <a:gd name="connsiteX0" fmla="*/ 263654 w 4361754"/>
                  <a:gd name="connsiteY0" fmla="*/ 9282 h 426761"/>
                  <a:gd name="connsiteX1" fmla="*/ 4089832 w 4361754"/>
                  <a:gd name="connsiteY1" fmla="*/ 0 h 426761"/>
                  <a:gd name="connsiteX2" fmla="*/ 4119091 w 4361754"/>
                  <a:gd name="connsiteY2" fmla="*/ 388826 h 426761"/>
                  <a:gd name="connsiteX3" fmla="*/ 3665548 w 4361754"/>
                  <a:gd name="connsiteY3" fmla="*/ 308359 h 426761"/>
                  <a:gd name="connsiteX4" fmla="*/ 3094962 w 4361754"/>
                  <a:gd name="connsiteY4" fmla="*/ 381511 h 426761"/>
                  <a:gd name="connsiteX5" fmla="*/ 2458540 w 4361754"/>
                  <a:gd name="connsiteY5" fmla="*/ 315675 h 426761"/>
                  <a:gd name="connsiteX6" fmla="*/ 1661184 w 4361754"/>
                  <a:gd name="connsiteY6" fmla="*/ 396141 h 426761"/>
                  <a:gd name="connsiteX7" fmla="*/ 1260923 w 4361754"/>
                  <a:gd name="connsiteY7" fmla="*/ 286167 h 426761"/>
                  <a:gd name="connsiteX8" fmla="*/ 635637 w 4361754"/>
                  <a:gd name="connsiteY8" fmla="*/ 423737 h 426761"/>
                  <a:gd name="connsiteX9" fmla="*/ 366393 w 4361754"/>
                  <a:gd name="connsiteY9" fmla="*/ 125479 h 426761"/>
                  <a:gd name="connsiteX10" fmla="*/ 263654 w 4361754"/>
                  <a:gd name="connsiteY10" fmla="*/ 9282 h 426761"/>
                  <a:gd name="connsiteX0" fmla="*/ 290019 w 4388119"/>
                  <a:gd name="connsiteY0" fmla="*/ 9282 h 438961"/>
                  <a:gd name="connsiteX1" fmla="*/ 4116197 w 4388119"/>
                  <a:gd name="connsiteY1" fmla="*/ 0 h 438961"/>
                  <a:gd name="connsiteX2" fmla="*/ 4145456 w 4388119"/>
                  <a:gd name="connsiteY2" fmla="*/ 388826 h 438961"/>
                  <a:gd name="connsiteX3" fmla="*/ 3691913 w 4388119"/>
                  <a:gd name="connsiteY3" fmla="*/ 308359 h 438961"/>
                  <a:gd name="connsiteX4" fmla="*/ 3121327 w 4388119"/>
                  <a:gd name="connsiteY4" fmla="*/ 381511 h 438961"/>
                  <a:gd name="connsiteX5" fmla="*/ 2484905 w 4388119"/>
                  <a:gd name="connsiteY5" fmla="*/ 315675 h 438961"/>
                  <a:gd name="connsiteX6" fmla="*/ 1687549 w 4388119"/>
                  <a:gd name="connsiteY6" fmla="*/ 396141 h 438961"/>
                  <a:gd name="connsiteX7" fmla="*/ 1287288 w 4388119"/>
                  <a:gd name="connsiteY7" fmla="*/ 286167 h 438961"/>
                  <a:gd name="connsiteX8" fmla="*/ 662002 w 4388119"/>
                  <a:gd name="connsiteY8" fmla="*/ 423737 h 438961"/>
                  <a:gd name="connsiteX9" fmla="*/ 290345 w 4388119"/>
                  <a:gd name="connsiteY9" fmla="*/ 388826 h 438961"/>
                  <a:gd name="connsiteX10" fmla="*/ 290019 w 4388119"/>
                  <a:gd name="connsiteY10" fmla="*/ 9282 h 43896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702593 w 4398799"/>
                  <a:gd name="connsiteY3" fmla="*/ 308359 h 424111"/>
                  <a:gd name="connsiteX4" fmla="*/ 3132007 w 4398799"/>
                  <a:gd name="connsiteY4" fmla="*/ 381511 h 424111"/>
                  <a:gd name="connsiteX5" fmla="*/ 2495585 w 4398799"/>
                  <a:gd name="connsiteY5" fmla="*/ 315675 h 424111"/>
                  <a:gd name="connsiteX6" fmla="*/ 1698229 w 4398799"/>
                  <a:gd name="connsiteY6" fmla="*/ 396141 h 424111"/>
                  <a:gd name="connsiteX7" fmla="*/ 1297968 w 4398799"/>
                  <a:gd name="connsiteY7" fmla="*/ 286167 h 424111"/>
                  <a:gd name="connsiteX8" fmla="*/ 672682 w 4398799"/>
                  <a:gd name="connsiteY8" fmla="*/ 423737 h 424111"/>
                  <a:gd name="connsiteX9" fmla="*/ 264449 w 4398799"/>
                  <a:gd name="connsiteY9" fmla="*/ 315674 h 424111"/>
                  <a:gd name="connsiteX10" fmla="*/ 300699 w 4398799"/>
                  <a:gd name="connsiteY10" fmla="*/ 9282 h 42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98799" h="424111">
                    <a:moveTo>
                      <a:pt x="300699" y="9282"/>
                    </a:moveTo>
                    <a:lnTo>
                      <a:pt x="4126877" y="0"/>
                    </a:lnTo>
                    <a:cubicBezTo>
                      <a:pt x="4658503" y="5955"/>
                      <a:pt x="4265864" y="380105"/>
                      <a:pt x="4156136" y="388826"/>
                    </a:cubicBezTo>
                    <a:cubicBezTo>
                      <a:pt x="4046408" y="397547"/>
                      <a:pt x="3958625" y="332743"/>
                      <a:pt x="3702593" y="308359"/>
                    </a:cubicBezTo>
                    <a:cubicBezTo>
                      <a:pt x="3512398" y="332743"/>
                      <a:pt x="3333175" y="380292"/>
                      <a:pt x="3132007" y="381511"/>
                    </a:cubicBezTo>
                    <a:cubicBezTo>
                      <a:pt x="2930839" y="382730"/>
                      <a:pt x="2736987" y="338840"/>
                      <a:pt x="2495585" y="315675"/>
                    </a:cubicBezTo>
                    <a:lnTo>
                      <a:pt x="1698229" y="396141"/>
                    </a:lnTo>
                    <a:cubicBezTo>
                      <a:pt x="1498626" y="391223"/>
                      <a:pt x="1468892" y="281568"/>
                      <a:pt x="1297968" y="286167"/>
                    </a:cubicBezTo>
                    <a:cubicBezTo>
                      <a:pt x="1127044" y="290766"/>
                      <a:pt x="844935" y="418819"/>
                      <a:pt x="672682" y="423737"/>
                    </a:cubicBezTo>
                    <a:cubicBezTo>
                      <a:pt x="500429" y="428655"/>
                      <a:pt x="326446" y="384750"/>
                      <a:pt x="264449" y="315674"/>
                    </a:cubicBezTo>
                    <a:cubicBezTo>
                      <a:pt x="202452" y="246598"/>
                      <a:pt x="-319874" y="30195"/>
                      <a:pt x="300699" y="92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1524000" y="2783484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2709814" y="3022792"/>
              <a:ext cx="3750329" cy="524147"/>
              <a:chOff x="1264895" y="3603756"/>
              <a:chExt cx="4361755" cy="60960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524000" y="3603756"/>
                <a:ext cx="3886200" cy="609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1524000" y="4213356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1264895" y="3615436"/>
                <a:ext cx="4361755" cy="432717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0 w 3833494"/>
                  <a:gd name="connsiteY0" fmla="*/ 0 h 206900"/>
                  <a:gd name="connsiteX1" fmla="*/ 3833494 w 3833494"/>
                  <a:gd name="connsiteY1" fmla="*/ 12664 h 206900"/>
                  <a:gd name="connsiteX2" fmla="*/ 968008 w 3833494"/>
                  <a:gd name="connsiteY2" fmla="*/ 189103 h 206900"/>
                  <a:gd name="connsiteX3" fmla="*/ 218364 w 3833494"/>
                  <a:gd name="connsiteY3" fmla="*/ 136477 h 206900"/>
                  <a:gd name="connsiteX4" fmla="*/ 0 w 3833494"/>
                  <a:gd name="connsiteY4" fmla="*/ 0 h 206900"/>
                  <a:gd name="connsiteX0" fmla="*/ 0 w 3826178"/>
                  <a:gd name="connsiteY0" fmla="*/ 9282 h 216182"/>
                  <a:gd name="connsiteX1" fmla="*/ 3826178 w 3826178"/>
                  <a:gd name="connsiteY1" fmla="*/ 0 h 216182"/>
                  <a:gd name="connsiteX2" fmla="*/ 968008 w 3826178"/>
                  <a:gd name="connsiteY2" fmla="*/ 198385 h 216182"/>
                  <a:gd name="connsiteX3" fmla="*/ 218364 w 3826178"/>
                  <a:gd name="connsiteY3" fmla="*/ 145759 h 216182"/>
                  <a:gd name="connsiteX4" fmla="*/ 0 w 3826178"/>
                  <a:gd name="connsiteY4" fmla="*/ 9282 h 216182"/>
                  <a:gd name="connsiteX0" fmla="*/ 0 w 4013033"/>
                  <a:gd name="connsiteY0" fmla="*/ 9282 h 216182"/>
                  <a:gd name="connsiteX1" fmla="*/ 3826178 w 4013033"/>
                  <a:gd name="connsiteY1" fmla="*/ 0 h 216182"/>
                  <a:gd name="connsiteX2" fmla="*/ 3167808 w 4013033"/>
                  <a:gd name="connsiteY2" fmla="*/ 52327 h 216182"/>
                  <a:gd name="connsiteX3" fmla="*/ 968008 w 4013033"/>
                  <a:gd name="connsiteY3" fmla="*/ 198385 h 216182"/>
                  <a:gd name="connsiteX4" fmla="*/ 218364 w 4013033"/>
                  <a:gd name="connsiteY4" fmla="*/ 145759 h 216182"/>
                  <a:gd name="connsiteX5" fmla="*/ 0 w 4013033"/>
                  <a:gd name="connsiteY5" fmla="*/ 9282 h 216182"/>
                  <a:gd name="connsiteX0" fmla="*/ 0 w 4098100"/>
                  <a:gd name="connsiteY0" fmla="*/ 9282 h 520612"/>
                  <a:gd name="connsiteX1" fmla="*/ 3826178 w 4098100"/>
                  <a:gd name="connsiteY1" fmla="*/ 0 h 520612"/>
                  <a:gd name="connsiteX2" fmla="*/ 3855437 w 4098100"/>
                  <a:gd name="connsiteY2" fmla="*/ 520500 h 520612"/>
                  <a:gd name="connsiteX3" fmla="*/ 3167808 w 4098100"/>
                  <a:gd name="connsiteY3" fmla="*/ 52327 h 520612"/>
                  <a:gd name="connsiteX4" fmla="*/ 968008 w 4098100"/>
                  <a:gd name="connsiteY4" fmla="*/ 198385 h 520612"/>
                  <a:gd name="connsiteX5" fmla="*/ 218364 w 4098100"/>
                  <a:gd name="connsiteY5" fmla="*/ 145759 h 520612"/>
                  <a:gd name="connsiteX6" fmla="*/ 0 w 4098100"/>
                  <a:gd name="connsiteY6" fmla="*/ 9282 h 520612"/>
                  <a:gd name="connsiteX0" fmla="*/ 0 w 4098100"/>
                  <a:gd name="connsiteY0" fmla="*/ 9282 h 388977"/>
                  <a:gd name="connsiteX1" fmla="*/ 3826178 w 4098100"/>
                  <a:gd name="connsiteY1" fmla="*/ 0 h 388977"/>
                  <a:gd name="connsiteX2" fmla="*/ 3855437 w 4098100"/>
                  <a:gd name="connsiteY2" fmla="*/ 388826 h 388977"/>
                  <a:gd name="connsiteX3" fmla="*/ 3167808 w 4098100"/>
                  <a:gd name="connsiteY3" fmla="*/ 52327 h 388977"/>
                  <a:gd name="connsiteX4" fmla="*/ 968008 w 4098100"/>
                  <a:gd name="connsiteY4" fmla="*/ 198385 h 388977"/>
                  <a:gd name="connsiteX5" fmla="*/ 218364 w 4098100"/>
                  <a:gd name="connsiteY5" fmla="*/ 145759 h 388977"/>
                  <a:gd name="connsiteX6" fmla="*/ 0 w 4098100"/>
                  <a:gd name="connsiteY6" fmla="*/ 9282 h 388977"/>
                  <a:gd name="connsiteX0" fmla="*/ 0 w 4098100"/>
                  <a:gd name="connsiteY0" fmla="*/ 9282 h 389300"/>
                  <a:gd name="connsiteX1" fmla="*/ 3826178 w 4098100"/>
                  <a:gd name="connsiteY1" fmla="*/ 0 h 389300"/>
                  <a:gd name="connsiteX2" fmla="*/ 3855437 w 4098100"/>
                  <a:gd name="connsiteY2" fmla="*/ 388826 h 389300"/>
                  <a:gd name="connsiteX3" fmla="*/ 3401894 w 4098100"/>
                  <a:gd name="connsiteY3" fmla="*/ 308359 h 389300"/>
                  <a:gd name="connsiteX4" fmla="*/ 968008 w 4098100"/>
                  <a:gd name="connsiteY4" fmla="*/ 198385 h 389300"/>
                  <a:gd name="connsiteX5" fmla="*/ 218364 w 4098100"/>
                  <a:gd name="connsiteY5" fmla="*/ 145759 h 389300"/>
                  <a:gd name="connsiteX6" fmla="*/ 0 w 4098100"/>
                  <a:gd name="connsiteY6" fmla="*/ 9282 h 389300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319244 w 4098100"/>
                  <a:gd name="connsiteY4" fmla="*/ 242522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403457"/>
                  <a:gd name="connsiteX1" fmla="*/ 3826178 w 4098100"/>
                  <a:gd name="connsiteY1" fmla="*/ 0 h 403457"/>
                  <a:gd name="connsiteX2" fmla="*/ 3855437 w 4098100"/>
                  <a:gd name="connsiteY2" fmla="*/ 388826 h 403457"/>
                  <a:gd name="connsiteX3" fmla="*/ 3401894 w 4098100"/>
                  <a:gd name="connsiteY3" fmla="*/ 308359 h 403457"/>
                  <a:gd name="connsiteX4" fmla="*/ 2787417 w 4098100"/>
                  <a:gd name="connsiteY4" fmla="*/ 403457 h 403457"/>
                  <a:gd name="connsiteX5" fmla="*/ 968008 w 4098100"/>
                  <a:gd name="connsiteY5" fmla="*/ 198385 h 403457"/>
                  <a:gd name="connsiteX6" fmla="*/ 218364 w 4098100"/>
                  <a:gd name="connsiteY6" fmla="*/ 145759 h 403457"/>
                  <a:gd name="connsiteX7" fmla="*/ 0 w 4098100"/>
                  <a:gd name="connsiteY7" fmla="*/ 9282 h 40345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1909593 w 4098100"/>
                  <a:gd name="connsiteY5" fmla="*/ 293729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1382899 w 4098100"/>
                  <a:gd name="connsiteY6" fmla="*/ 242522 h 389627"/>
                  <a:gd name="connsiteX7" fmla="*/ 968008 w 4098100"/>
                  <a:gd name="connsiteY7" fmla="*/ 198385 h 389627"/>
                  <a:gd name="connsiteX8" fmla="*/ 218364 w 4098100"/>
                  <a:gd name="connsiteY8" fmla="*/ 145759 h 389627"/>
                  <a:gd name="connsiteX9" fmla="*/ 0 w 4098100"/>
                  <a:gd name="connsiteY9" fmla="*/ 9282 h 389627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68008 w 4098100"/>
                  <a:gd name="connsiteY7" fmla="*/ 198385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97269 w 4098100"/>
                  <a:gd name="connsiteY7" fmla="*/ 286167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442993"/>
                  <a:gd name="connsiteX1" fmla="*/ 3826178 w 4098100"/>
                  <a:gd name="connsiteY1" fmla="*/ 0 h 442993"/>
                  <a:gd name="connsiteX2" fmla="*/ 3855437 w 4098100"/>
                  <a:gd name="connsiteY2" fmla="*/ 388826 h 442993"/>
                  <a:gd name="connsiteX3" fmla="*/ 3401894 w 4098100"/>
                  <a:gd name="connsiteY3" fmla="*/ 308359 h 442993"/>
                  <a:gd name="connsiteX4" fmla="*/ 2831308 w 4098100"/>
                  <a:gd name="connsiteY4" fmla="*/ 381511 h 442993"/>
                  <a:gd name="connsiteX5" fmla="*/ 2194886 w 4098100"/>
                  <a:gd name="connsiteY5" fmla="*/ 315675 h 442993"/>
                  <a:gd name="connsiteX6" fmla="*/ 1397530 w 4098100"/>
                  <a:gd name="connsiteY6" fmla="*/ 396141 h 442993"/>
                  <a:gd name="connsiteX7" fmla="*/ 997269 w 4098100"/>
                  <a:gd name="connsiteY7" fmla="*/ 286167 h 442993"/>
                  <a:gd name="connsiteX8" fmla="*/ 371983 w 4098100"/>
                  <a:gd name="connsiteY8" fmla="*/ 423737 h 442993"/>
                  <a:gd name="connsiteX9" fmla="*/ 0 w 4098100"/>
                  <a:gd name="connsiteY9" fmla="*/ 9282 h 442993"/>
                  <a:gd name="connsiteX0" fmla="*/ 0 w 4098100"/>
                  <a:gd name="connsiteY0" fmla="*/ 9282 h 437592"/>
                  <a:gd name="connsiteX1" fmla="*/ 3826178 w 4098100"/>
                  <a:gd name="connsiteY1" fmla="*/ 0 h 437592"/>
                  <a:gd name="connsiteX2" fmla="*/ 3855437 w 4098100"/>
                  <a:gd name="connsiteY2" fmla="*/ 388826 h 437592"/>
                  <a:gd name="connsiteX3" fmla="*/ 3401894 w 4098100"/>
                  <a:gd name="connsiteY3" fmla="*/ 308359 h 437592"/>
                  <a:gd name="connsiteX4" fmla="*/ 2831308 w 4098100"/>
                  <a:gd name="connsiteY4" fmla="*/ 381511 h 437592"/>
                  <a:gd name="connsiteX5" fmla="*/ 2194886 w 4098100"/>
                  <a:gd name="connsiteY5" fmla="*/ 315675 h 437592"/>
                  <a:gd name="connsiteX6" fmla="*/ 1397530 w 4098100"/>
                  <a:gd name="connsiteY6" fmla="*/ 396141 h 437592"/>
                  <a:gd name="connsiteX7" fmla="*/ 997269 w 4098100"/>
                  <a:gd name="connsiteY7" fmla="*/ 286167 h 437592"/>
                  <a:gd name="connsiteX8" fmla="*/ 371983 w 4098100"/>
                  <a:gd name="connsiteY8" fmla="*/ 423737 h 437592"/>
                  <a:gd name="connsiteX9" fmla="*/ 0 w 4098100"/>
                  <a:gd name="connsiteY9" fmla="*/ 9282 h 437592"/>
                  <a:gd name="connsiteX0" fmla="*/ 0 w 4098100"/>
                  <a:gd name="connsiteY0" fmla="*/ 9282 h 431328"/>
                  <a:gd name="connsiteX1" fmla="*/ 3826178 w 4098100"/>
                  <a:gd name="connsiteY1" fmla="*/ 0 h 431328"/>
                  <a:gd name="connsiteX2" fmla="*/ 3855437 w 4098100"/>
                  <a:gd name="connsiteY2" fmla="*/ 388826 h 431328"/>
                  <a:gd name="connsiteX3" fmla="*/ 3401894 w 4098100"/>
                  <a:gd name="connsiteY3" fmla="*/ 308359 h 431328"/>
                  <a:gd name="connsiteX4" fmla="*/ 2831308 w 4098100"/>
                  <a:gd name="connsiteY4" fmla="*/ 381511 h 431328"/>
                  <a:gd name="connsiteX5" fmla="*/ 2194886 w 4098100"/>
                  <a:gd name="connsiteY5" fmla="*/ 315675 h 431328"/>
                  <a:gd name="connsiteX6" fmla="*/ 1397530 w 4098100"/>
                  <a:gd name="connsiteY6" fmla="*/ 396141 h 431328"/>
                  <a:gd name="connsiteX7" fmla="*/ 997269 w 4098100"/>
                  <a:gd name="connsiteY7" fmla="*/ 286167 h 431328"/>
                  <a:gd name="connsiteX8" fmla="*/ 371983 w 4098100"/>
                  <a:gd name="connsiteY8" fmla="*/ 423737 h 431328"/>
                  <a:gd name="connsiteX9" fmla="*/ 0 w 4098100"/>
                  <a:gd name="connsiteY9" fmla="*/ 9282 h 431328"/>
                  <a:gd name="connsiteX0" fmla="*/ 263654 w 4361754"/>
                  <a:gd name="connsiteY0" fmla="*/ 9282 h 426761"/>
                  <a:gd name="connsiteX1" fmla="*/ 4089832 w 4361754"/>
                  <a:gd name="connsiteY1" fmla="*/ 0 h 426761"/>
                  <a:gd name="connsiteX2" fmla="*/ 4119091 w 4361754"/>
                  <a:gd name="connsiteY2" fmla="*/ 388826 h 426761"/>
                  <a:gd name="connsiteX3" fmla="*/ 3665548 w 4361754"/>
                  <a:gd name="connsiteY3" fmla="*/ 308359 h 426761"/>
                  <a:gd name="connsiteX4" fmla="*/ 3094962 w 4361754"/>
                  <a:gd name="connsiteY4" fmla="*/ 381511 h 426761"/>
                  <a:gd name="connsiteX5" fmla="*/ 2458540 w 4361754"/>
                  <a:gd name="connsiteY5" fmla="*/ 315675 h 426761"/>
                  <a:gd name="connsiteX6" fmla="*/ 1661184 w 4361754"/>
                  <a:gd name="connsiteY6" fmla="*/ 396141 h 426761"/>
                  <a:gd name="connsiteX7" fmla="*/ 1260923 w 4361754"/>
                  <a:gd name="connsiteY7" fmla="*/ 286167 h 426761"/>
                  <a:gd name="connsiteX8" fmla="*/ 635637 w 4361754"/>
                  <a:gd name="connsiteY8" fmla="*/ 423737 h 426761"/>
                  <a:gd name="connsiteX9" fmla="*/ 366393 w 4361754"/>
                  <a:gd name="connsiteY9" fmla="*/ 125479 h 426761"/>
                  <a:gd name="connsiteX10" fmla="*/ 263654 w 4361754"/>
                  <a:gd name="connsiteY10" fmla="*/ 9282 h 426761"/>
                  <a:gd name="connsiteX0" fmla="*/ 290019 w 4388119"/>
                  <a:gd name="connsiteY0" fmla="*/ 9282 h 438961"/>
                  <a:gd name="connsiteX1" fmla="*/ 4116197 w 4388119"/>
                  <a:gd name="connsiteY1" fmla="*/ 0 h 438961"/>
                  <a:gd name="connsiteX2" fmla="*/ 4145456 w 4388119"/>
                  <a:gd name="connsiteY2" fmla="*/ 388826 h 438961"/>
                  <a:gd name="connsiteX3" fmla="*/ 3691913 w 4388119"/>
                  <a:gd name="connsiteY3" fmla="*/ 308359 h 438961"/>
                  <a:gd name="connsiteX4" fmla="*/ 3121327 w 4388119"/>
                  <a:gd name="connsiteY4" fmla="*/ 381511 h 438961"/>
                  <a:gd name="connsiteX5" fmla="*/ 2484905 w 4388119"/>
                  <a:gd name="connsiteY5" fmla="*/ 315675 h 438961"/>
                  <a:gd name="connsiteX6" fmla="*/ 1687549 w 4388119"/>
                  <a:gd name="connsiteY6" fmla="*/ 396141 h 438961"/>
                  <a:gd name="connsiteX7" fmla="*/ 1287288 w 4388119"/>
                  <a:gd name="connsiteY7" fmla="*/ 286167 h 438961"/>
                  <a:gd name="connsiteX8" fmla="*/ 662002 w 4388119"/>
                  <a:gd name="connsiteY8" fmla="*/ 423737 h 438961"/>
                  <a:gd name="connsiteX9" fmla="*/ 290345 w 4388119"/>
                  <a:gd name="connsiteY9" fmla="*/ 388826 h 438961"/>
                  <a:gd name="connsiteX10" fmla="*/ 290019 w 4388119"/>
                  <a:gd name="connsiteY10" fmla="*/ 9282 h 43896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702593 w 4398799"/>
                  <a:gd name="connsiteY3" fmla="*/ 308359 h 424111"/>
                  <a:gd name="connsiteX4" fmla="*/ 3132007 w 4398799"/>
                  <a:gd name="connsiteY4" fmla="*/ 381511 h 424111"/>
                  <a:gd name="connsiteX5" fmla="*/ 2495585 w 4398799"/>
                  <a:gd name="connsiteY5" fmla="*/ 315675 h 424111"/>
                  <a:gd name="connsiteX6" fmla="*/ 1698229 w 4398799"/>
                  <a:gd name="connsiteY6" fmla="*/ 396141 h 424111"/>
                  <a:gd name="connsiteX7" fmla="*/ 1297968 w 4398799"/>
                  <a:gd name="connsiteY7" fmla="*/ 286167 h 424111"/>
                  <a:gd name="connsiteX8" fmla="*/ 672682 w 4398799"/>
                  <a:gd name="connsiteY8" fmla="*/ 423737 h 424111"/>
                  <a:gd name="connsiteX9" fmla="*/ 264449 w 4398799"/>
                  <a:gd name="connsiteY9" fmla="*/ 315674 h 424111"/>
                  <a:gd name="connsiteX10" fmla="*/ 300699 w 4398799"/>
                  <a:gd name="connsiteY10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702593 w 4398799"/>
                  <a:gd name="connsiteY3" fmla="*/ 308359 h 424111"/>
                  <a:gd name="connsiteX4" fmla="*/ 3439247 w 4398799"/>
                  <a:gd name="connsiteY4" fmla="*/ 352251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439247 w 4398799"/>
                  <a:gd name="connsiteY4" fmla="*/ 352251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27183 w 4398799"/>
                  <a:gd name="connsiteY6" fmla="*/ 337621 h 424111"/>
                  <a:gd name="connsiteX7" fmla="*/ 2495585 w 4398799"/>
                  <a:gd name="connsiteY7" fmla="*/ 315675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495585 w 4398799"/>
                  <a:gd name="connsiteY7" fmla="*/ 315675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254184 w 4398799"/>
                  <a:gd name="connsiteY8" fmla="*/ 344936 h 424111"/>
                  <a:gd name="connsiteX9" fmla="*/ 1698229 w 4398799"/>
                  <a:gd name="connsiteY9" fmla="*/ 396141 h 424111"/>
                  <a:gd name="connsiteX10" fmla="*/ 1297968 w 4398799"/>
                  <a:gd name="connsiteY10" fmla="*/ 286167 h 424111"/>
                  <a:gd name="connsiteX11" fmla="*/ 672682 w 4398799"/>
                  <a:gd name="connsiteY11" fmla="*/ 423737 h 424111"/>
                  <a:gd name="connsiteX12" fmla="*/ 264449 w 4398799"/>
                  <a:gd name="connsiteY12" fmla="*/ 315674 h 424111"/>
                  <a:gd name="connsiteX13" fmla="*/ 300699 w 4398799"/>
                  <a:gd name="connsiteY13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698229 w 4398799"/>
                  <a:gd name="connsiteY9" fmla="*/ 396141 h 424111"/>
                  <a:gd name="connsiteX10" fmla="*/ 1297968 w 4398799"/>
                  <a:gd name="connsiteY10" fmla="*/ 286167 h 424111"/>
                  <a:gd name="connsiteX11" fmla="*/ 672682 w 4398799"/>
                  <a:gd name="connsiteY11" fmla="*/ 423737 h 424111"/>
                  <a:gd name="connsiteX12" fmla="*/ 264449 w 4398799"/>
                  <a:gd name="connsiteY12" fmla="*/ 315674 h 424111"/>
                  <a:gd name="connsiteX13" fmla="*/ 300699 w 4398799"/>
                  <a:gd name="connsiteY13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946946 w 4398799"/>
                  <a:gd name="connsiteY9" fmla="*/ 396142 h 424111"/>
                  <a:gd name="connsiteX10" fmla="*/ 1698229 w 4398799"/>
                  <a:gd name="connsiteY10" fmla="*/ 396141 h 424111"/>
                  <a:gd name="connsiteX11" fmla="*/ 1297968 w 4398799"/>
                  <a:gd name="connsiteY11" fmla="*/ 286167 h 424111"/>
                  <a:gd name="connsiteX12" fmla="*/ 672682 w 4398799"/>
                  <a:gd name="connsiteY12" fmla="*/ 423737 h 424111"/>
                  <a:gd name="connsiteX13" fmla="*/ 264449 w 4398799"/>
                  <a:gd name="connsiteY13" fmla="*/ 315674 h 424111"/>
                  <a:gd name="connsiteX14" fmla="*/ 300699 w 4398799"/>
                  <a:gd name="connsiteY14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998153 w 4398799"/>
                  <a:gd name="connsiteY9" fmla="*/ 315675 h 424111"/>
                  <a:gd name="connsiteX10" fmla="*/ 1698229 w 4398799"/>
                  <a:gd name="connsiteY10" fmla="*/ 396141 h 424111"/>
                  <a:gd name="connsiteX11" fmla="*/ 1297968 w 4398799"/>
                  <a:gd name="connsiteY11" fmla="*/ 286167 h 424111"/>
                  <a:gd name="connsiteX12" fmla="*/ 672682 w 4398799"/>
                  <a:gd name="connsiteY12" fmla="*/ 423737 h 424111"/>
                  <a:gd name="connsiteX13" fmla="*/ 264449 w 4398799"/>
                  <a:gd name="connsiteY13" fmla="*/ 315674 h 424111"/>
                  <a:gd name="connsiteX14" fmla="*/ 300699 w 4398799"/>
                  <a:gd name="connsiteY14" fmla="*/ 9282 h 424111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297968 w 4398799"/>
                  <a:gd name="connsiteY11" fmla="*/ 286167 h 432717"/>
                  <a:gd name="connsiteX12" fmla="*/ 672682 w 4398799"/>
                  <a:gd name="connsiteY12" fmla="*/ 423737 h 432717"/>
                  <a:gd name="connsiteX13" fmla="*/ 264449 w 4398799"/>
                  <a:gd name="connsiteY13" fmla="*/ 315674 h 432717"/>
                  <a:gd name="connsiteX14" fmla="*/ 300699 w 4398799"/>
                  <a:gd name="connsiteY14" fmla="*/ 9282 h 432717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672682 w 4398799"/>
                  <a:gd name="connsiteY12" fmla="*/ 423737 h 432717"/>
                  <a:gd name="connsiteX13" fmla="*/ 264449 w 4398799"/>
                  <a:gd name="connsiteY13" fmla="*/ 315674 h 432717"/>
                  <a:gd name="connsiteX14" fmla="*/ 300699 w 4398799"/>
                  <a:gd name="connsiteY14" fmla="*/ 9282 h 432717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1061807 w 4398799"/>
                  <a:gd name="connsiteY12" fmla="*/ 374197 h 432717"/>
                  <a:gd name="connsiteX13" fmla="*/ 672682 w 4398799"/>
                  <a:gd name="connsiteY13" fmla="*/ 423737 h 432717"/>
                  <a:gd name="connsiteX14" fmla="*/ 264449 w 4398799"/>
                  <a:gd name="connsiteY14" fmla="*/ 315674 h 432717"/>
                  <a:gd name="connsiteX15" fmla="*/ 300699 w 4398799"/>
                  <a:gd name="connsiteY15" fmla="*/ 9282 h 432717"/>
                  <a:gd name="connsiteX0" fmla="*/ 300699 w 4398799"/>
                  <a:gd name="connsiteY0" fmla="*/ 9282 h 433621"/>
                  <a:gd name="connsiteX1" fmla="*/ 4126877 w 4398799"/>
                  <a:gd name="connsiteY1" fmla="*/ 0 h 433621"/>
                  <a:gd name="connsiteX2" fmla="*/ 4156136 w 4398799"/>
                  <a:gd name="connsiteY2" fmla="*/ 388826 h 433621"/>
                  <a:gd name="connsiteX3" fmla="*/ 3870842 w 4398799"/>
                  <a:gd name="connsiteY3" fmla="*/ 330304 h 433621"/>
                  <a:gd name="connsiteX4" fmla="*/ 3614812 w 4398799"/>
                  <a:gd name="connsiteY4" fmla="*/ 418088 h 433621"/>
                  <a:gd name="connsiteX5" fmla="*/ 3300257 w 4398799"/>
                  <a:gd name="connsiteY5" fmla="*/ 344935 h 433621"/>
                  <a:gd name="connsiteX6" fmla="*/ 2949128 w 4398799"/>
                  <a:gd name="connsiteY6" fmla="*/ 410773 h 433621"/>
                  <a:gd name="connsiteX7" fmla="*/ 2612628 w 4398799"/>
                  <a:gd name="connsiteY7" fmla="*/ 330306 h 433621"/>
                  <a:gd name="connsiteX8" fmla="*/ 2327336 w 4398799"/>
                  <a:gd name="connsiteY8" fmla="*/ 410773 h 433621"/>
                  <a:gd name="connsiteX9" fmla="*/ 1998153 w 4398799"/>
                  <a:gd name="connsiteY9" fmla="*/ 315675 h 433621"/>
                  <a:gd name="connsiteX10" fmla="*/ 1712859 w 4398799"/>
                  <a:gd name="connsiteY10" fmla="*/ 432717 h 433621"/>
                  <a:gd name="connsiteX11" fmla="*/ 1378435 w 4398799"/>
                  <a:gd name="connsiteY11" fmla="*/ 330059 h 433621"/>
                  <a:gd name="connsiteX12" fmla="*/ 1054492 w 4398799"/>
                  <a:gd name="connsiteY12" fmla="*/ 418089 h 433621"/>
                  <a:gd name="connsiteX13" fmla="*/ 672682 w 4398799"/>
                  <a:gd name="connsiteY13" fmla="*/ 423737 h 433621"/>
                  <a:gd name="connsiteX14" fmla="*/ 264449 w 4398799"/>
                  <a:gd name="connsiteY14" fmla="*/ 315674 h 433621"/>
                  <a:gd name="connsiteX15" fmla="*/ 300699 w 4398799"/>
                  <a:gd name="connsiteY15" fmla="*/ 9282 h 433621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1054492 w 4398799"/>
                  <a:gd name="connsiteY12" fmla="*/ 418089 h 432717"/>
                  <a:gd name="connsiteX13" fmla="*/ 753150 w 4398799"/>
                  <a:gd name="connsiteY13" fmla="*/ 350585 h 432717"/>
                  <a:gd name="connsiteX14" fmla="*/ 264449 w 4398799"/>
                  <a:gd name="connsiteY14" fmla="*/ 315674 h 432717"/>
                  <a:gd name="connsiteX15" fmla="*/ 300699 w 4398799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63213 w 4361755"/>
                  <a:gd name="connsiteY5" fmla="*/ 344935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63213 w 4361755"/>
                  <a:gd name="connsiteY5" fmla="*/ 344935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84860 w 4361755"/>
                  <a:gd name="connsiteY9" fmla="*/ 339426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84860 w 4361755"/>
                  <a:gd name="connsiteY9" fmla="*/ 339426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61755" h="432717">
                    <a:moveTo>
                      <a:pt x="263655" y="9282"/>
                    </a:moveTo>
                    <a:lnTo>
                      <a:pt x="4089833" y="0"/>
                    </a:lnTo>
                    <a:cubicBezTo>
                      <a:pt x="4621459" y="5955"/>
                      <a:pt x="4228820" y="380105"/>
                      <a:pt x="4119092" y="388826"/>
                    </a:cubicBezTo>
                    <a:cubicBezTo>
                      <a:pt x="4009364" y="397547"/>
                      <a:pt x="3953280" y="336400"/>
                      <a:pt x="3833798" y="330304"/>
                    </a:cubicBezTo>
                    <a:cubicBezTo>
                      <a:pt x="3714317" y="324208"/>
                      <a:pt x="3672866" y="405896"/>
                      <a:pt x="3577768" y="418088"/>
                    </a:cubicBezTo>
                    <a:cubicBezTo>
                      <a:pt x="3482670" y="430280"/>
                      <a:pt x="3314784" y="334279"/>
                      <a:pt x="3203837" y="333060"/>
                    </a:cubicBezTo>
                    <a:cubicBezTo>
                      <a:pt x="3092890" y="331841"/>
                      <a:pt x="3046196" y="415650"/>
                      <a:pt x="2912084" y="410773"/>
                    </a:cubicBezTo>
                    <a:cubicBezTo>
                      <a:pt x="2777972" y="405896"/>
                      <a:pt x="2670681" y="303484"/>
                      <a:pt x="2575584" y="330306"/>
                    </a:cubicBezTo>
                    <a:lnTo>
                      <a:pt x="2290292" y="410773"/>
                    </a:lnTo>
                    <a:cubicBezTo>
                      <a:pt x="2187880" y="408335"/>
                      <a:pt x="2087273" y="335769"/>
                      <a:pt x="1984860" y="339426"/>
                    </a:cubicBezTo>
                    <a:cubicBezTo>
                      <a:pt x="1882447" y="343083"/>
                      <a:pt x="1779101" y="430320"/>
                      <a:pt x="1675815" y="432717"/>
                    </a:cubicBezTo>
                    <a:cubicBezTo>
                      <a:pt x="1476212" y="427799"/>
                      <a:pt x="1451119" y="332497"/>
                      <a:pt x="1341391" y="330059"/>
                    </a:cubicBezTo>
                    <a:cubicBezTo>
                      <a:pt x="1231663" y="327621"/>
                      <a:pt x="1135073" y="402476"/>
                      <a:pt x="1017448" y="418089"/>
                    </a:cubicBezTo>
                    <a:cubicBezTo>
                      <a:pt x="899823" y="433702"/>
                      <a:pt x="824615" y="355462"/>
                      <a:pt x="716106" y="350585"/>
                    </a:cubicBezTo>
                    <a:cubicBezTo>
                      <a:pt x="607597" y="345708"/>
                      <a:pt x="428391" y="457902"/>
                      <a:pt x="366394" y="388826"/>
                    </a:cubicBezTo>
                    <a:cubicBezTo>
                      <a:pt x="304397" y="319750"/>
                      <a:pt x="-356918" y="30195"/>
                      <a:pt x="263655" y="92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1524000" y="3603756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932598" y="4521584"/>
              <a:ext cx="3696802" cy="583385"/>
              <a:chOff x="1524000" y="5280156"/>
              <a:chExt cx="4299501" cy="67849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524000" y="5280156"/>
                <a:ext cx="3886200" cy="609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645810" y="5315318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524000" y="5889756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24000" y="5280156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1905000" y="5432556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523253" y="5452180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571504" y="5557334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133600" y="5648354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679368" y="5552699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35521" y="5552699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471566" y="5444074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971800" y="5682738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971800" y="5412375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149905" y="5682738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138897" y="5502776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859468" y="5411090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469044" y="5534475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621467" y="5388782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680235" y="5680053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566414" y="5711752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222557" y="5711752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280981" y="5389515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867259" y="5587809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286000" y="5456836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831845" y="5609236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410837" y="5702718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743200" y="5381247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668711" y="5725577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810937" y="5386837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438400" y="5609236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343400" y="5409696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941137" y="5682738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433178" y="5722839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590801" y="5761636"/>
                <a:ext cx="49988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964485" y="5473094"/>
                <a:ext cx="49988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931374" y="5679858"/>
                <a:ext cx="49988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105400" y="5575013"/>
                <a:ext cx="49988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713141" y="5366656"/>
                <a:ext cx="49988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467100" y="5697732"/>
                <a:ext cx="49988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154536" y="5415905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209891" y="5729937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839475" y="5575013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705966" y="5895254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2313321" y="5355856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720297" y="5696758"/>
                <a:ext cx="117535" cy="6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998363" y="5768558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119587" y="5507472"/>
                <a:ext cx="71731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709814" y="5330218"/>
              <a:ext cx="3750329" cy="524147"/>
              <a:chOff x="1264895" y="6096000"/>
              <a:chExt cx="4361755" cy="6096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524000" y="6096000"/>
                <a:ext cx="3886200" cy="6096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524000" y="6096000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524000" y="6705600"/>
                <a:ext cx="3886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Freeform 27"/>
              <p:cNvSpPr/>
              <p:nvPr/>
            </p:nvSpPr>
            <p:spPr>
              <a:xfrm>
                <a:off x="1264895" y="6317038"/>
                <a:ext cx="4361755" cy="265869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0 w 3833494"/>
                  <a:gd name="connsiteY0" fmla="*/ 0 h 206900"/>
                  <a:gd name="connsiteX1" fmla="*/ 3833494 w 3833494"/>
                  <a:gd name="connsiteY1" fmla="*/ 12664 h 206900"/>
                  <a:gd name="connsiteX2" fmla="*/ 968008 w 3833494"/>
                  <a:gd name="connsiteY2" fmla="*/ 189103 h 206900"/>
                  <a:gd name="connsiteX3" fmla="*/ 218364 w 3833494"/>
                  <a:gd name="connsiteY3" fmla="*/ 136477 h 206900"/>
                  <a:gd name="connsiteX4" fmla="*/ 0 w 3833494"/>
                  <a:gd name="connsiteY4" fmla="*/ 0 h 206900"/>
                  <a:gd name="connsiteX0" fmla="*/ 0 w 3826178"/>
                  <a:gd name="connsiteY0" fmla="*/ 9282 h 216182"/>
                  <a:gd name="connsiteX1" fmla="*/ 3826178 w 3826178"/>
                  <a:gd name="connsiteY1" fmla="*/ 0 h 216182"/>
                  <a:gd name="connsiteX2" fmla="*/ 968008 w 3826178"/>
                  <a:gd name="connsiteY2" fmla="*/ 198385 h 216182"/>
                  <a:gd name="connsiteX3" fmla="*/ 218364 w 3826178"/>
                  <a:gd name="connsiteY3" fmla="*/ 145759 h 216182"/>
                  <a:gd name="connsiteX4" fmla="*/ 0 w 3826178"/>
                  <a:gd name="connsiteY4" fmla="*/ 9282 h 216182"/>
                  <a:gd name="connsiteX0" fmla="*/ 0 w 4013033"/>
                  <a:gd name="connsiteY0" fmla="*/ 9282 h 216182"/>
                  <a:gd name="connsiteX1" fmla="*/ 3826178 w 4013033"/>
                  <a:gd name="connsiteY1" fmla="*/ 0 h 216182"/>
                  <a:gd name="connsiteX2" fmla="*/ 3167808 w 4013033"/>
                  <a:gd name="connsiteY2" fmla="*/ 52327 h 216182"/>
                  <a:gd name="connsiteX3" fmla="*/ 968008 w 4013033"/>
                  <a:gd name="connsiteY3" fmla="*/ 198385 h 216182"/>
                  <a:gd name="connsiteX4" fmla="*/ 218364 w 4013033"/>
                  <a:gd name="connsiteY4" fmla="*/ 145759 h 216182"/>
                  <a:gd name="connsiteX5" fmla="*/ 0 w 4013033"/>
                  <a:gd name="connsiteY5" fmla="*/ 9282 h 216182"/>
                  <a:gd name="connsiteX0" fmla="*/ 0 w 4098100"/>
                  <a:gd name="connsiteY0" fmla="*/ 9282 h 520612"/>
                  <a:gd name="connsiteX1" fmla="*/ 3826178 w 4098100"/>
                  <a:gd name="connsiteY1" fmla="*/ 0 h 520612"/>
                  <a:gd name="connsiteX2" fmla="*/ 3855437 w 4098100"/>
                  <a:gd name="connsiteY2" fmla="*/ 520500 h 520612"/>
                  <a:gd name="connsiteX3" fmla="*/ 3167808 w 4098100"/>
                  <a:gd name="connsiteY3" fmla="*/ 52327 h 520612"/>
                  <a:gd name="connsiteX4" fmla="*/ 968008 w 4098100"/>
                  <a:gd name="connsiteY4" fmla="*/ 198385 h 520612"/>
                  <a:gd name="connsiteX5" fmla="*/ 218364 w 4098100"/>
                  <a:gd name="connsiteY5" fmla="*/ 145759 h 520612"/>
                  <a:gd name="connsiteX6" fmla="*/ 0 w 4098100"/>
                  <a:gd name="connsiteY6" fmla="*/ 9282 h 520612"/>
                  <a:gd name="connsiteX0" fmla="*/ 0 w 4098100"/>
                  <a:gd name="connsiteY0" fmla="*/ 9282 h 388977"/>
                  <a:gd name="connsiteX1" fmla="*/ 3826178 w 4098100"/>
                  <a:gd name="connsiteY1" fmla="*/ 0 h 388977"/>
                  <a:gd name="connsiteX2" fmla="*/ 3855437 w 4098100"/>
                  <a:gd name="connsiteY2" fmla="*/ 388826 h 388977"/>
                  <a:gd name="connsiteX3" fmla="*/ 3167808 w 4098100"/>
                  <a:gd name="connsiteY3" fmla="*/ 52327 h 388977"/>
                  <a:gd name="connsiteX4" fmla="*/ 968008 w 4098100"/>
                  <a:gd name="connsiteY4" fmla="*/ 198385 h 388977"/>
                  <a:gd name="connsiteX5" fmla="*/ 218364 w 4098100"/>
                  <a:gd name="connsiteY5" fmla="*/ 145759 h 388977"/>
                  <a:gd name="connsiteX6" fmla="*/ 0 w 4098100"/>
                  <a:gd name="connsiteY6" fmla="*/ 9282 h 388977"/>
                  <a:gd name="connsiteX0" fmla="*/ 0 w 4098100"/>
                  <a:gd name="connsiteY0" fmla="*/ 9282 h 389300"/>
                  <a:gd name="connsiteX1" fmla="*/ 3826178 w 4098100"/>
                  <a:gd name="connsiteY1" fmla="*/ 0 h 389300"/>
                  <a:gd name="connsiteX2" fmla="*/ 3855437 w 4098100"/>
                  <a:gd name="connsiteY2" fmla="*/ 388826 h 389300"/>
                  <a:gd name="connsiteX3" fmla="*/ 3401894 w 4098100"/>
                  <a:gd name="connsiteY3" fmla="*/ 308359 h 389300"/>
                  <a:gd name="connsiteX4" fmla="*/ 968008 w 4098100"/>
                  <a:gd name="connsiteY4" fmla="*/ 198385 h 389300"/>
                  <a:gd name="connsiteX5" fmla="*/ 218364 w 4098100"/>
                  <a:gd name="connsiteY5" fmla="*/ 145759 h 389300"/>
                  <a:gd name="connsiteX6" fmla="*/ 0 w 4098100"/>
                  <a:gd name="connsiteY6" fmla="*/ 9282 h 389300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319244 w 4098100"/>
                  <a:gd name="connsiteY4" fmla="*/ 242522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403457"/>
                  <a:gd name="connsiteX1" fmla="*/ 3826178 w 4098100"/>
                  <a:gd name="connsiteY1" fmla="*/ 0 h 403457"/>
                  <a:gd name="connsiteX2" fmla="*/ 3855437 w 4098100"/>
                  <a:gd name="connsiteY2" fmla="*/ 388826 h 403457"/>
                  <a:gd name="connsiteX3" fmla="*/ 3401894 w 4098100"/>
                  <a:gd name="connsiteY3" fmla="*/ 308359 h 403457"/>
                  <a:gd name="connsiteX4" fmla="*/ 2787417 w 4098100"/>
                  <a:gd name="connsiteY4" fmla="*/ 403457 h 403457"/>
                  <a:gd name="connsiteX5" fmla="*/ 968008 w 4098100"/>
                  <a:gd name="connsiteY5" fmla="*/ 198385 h 403457"/>
                  <a:gd name="connsiteX6" fmla="*/ 218364 w 4098100"/>
                  <a:gd name="connsiteY6" fmla="*/ 145759 h 403457"/>
                  <a:gd name="connsiteX7" fmla="*/ 0 w 4098100"/>
                  <a:gd name="connsiteY7" fmla="*/ 9282 h 40345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1909593 w 4098100"/>
                  <a:gd name="connsiteY5" fmla="*/ 293729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1382899 w 4098100"/>
                  <a:gd name="connsiteY6" fmla="*/ 242522 h 389627"/>
                  <a:gd name="connsiteX7" fmla="*/ 968008 w 4098100"/>
                  <a:gd name="connsiteY7" fmla="*/ 198385 h 389627"/>
                  <a:gd name="connsiteX8" fmla="*/ 218364 w 4098100"/>
                  <a:gd name="connsiteY8" fmla="*/ 145759 h 389627"/>
                  <a:gd name="connsiteX9" fmla="*/ 0 w 4098100"/>
                  <a:gd name="connsiteY9" fmla="*/ 9282 h 389627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68008 w 4098100"/>
                  <a:gd name="connsiteY7" fmla="*/ 198385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97269 w 4098100"/>
                  <a:gd name="connsiteY7" fmla="*/ 286167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442993"/>
                  <a:gd name="connsiteX1" fmla="*/ 3826178 w 4098100"/>
                  <a:gd name="connsiteY1" fmla="*/ 0 h 442993"/>
                  <a:gd name="connsiteX2" fmla="*/ 3855437 w 4098100"/>
                  <a:gd name="connsiteY2" fmla="*/ 388826 h 442993"/>
                  <a:gd name="connsiteX3" fmla="*/ 3401894 w 4098100"/>
                  <a:gd name="connsiteY3" fmla="*/ 308359 h 442993"/>
                  <a:gd name="connsiteX4" fmla="*/ 2831308 w 4098100"/>
                  <a:gd name="connsiteY4" fmla="*/ 381511 h 442993"/>
                  <a:gd name="connsiteX5" fmla="*/ 2194886 w 4098100"/>
                  <a:gd name="connsiteY5" fmla="*/ 315675 h 442993"/>
                  <a:gd name="connsiteX6" fmla="*/ 1397530 w 4098100"/>
                  <a:gd name="connsiteY6" fmla="*/ 396141 h 442993"/>
                  <a:gd name="connsiteX7" fmla="*/ 997269 w 4098100"/>
                  <a:gd name="connsiteY7" fmla="*/ 286167 h 442993"/>
                  <a:gd name="connsiteX8" fmla="*/ 371983 w 4098100"/>
                  <a:gd name="connsiteY8" fmla="*/ 423737 h 442993"/>
                  <a:gd name="connsiteX9" fmla="*/ 0 w 4098100"/>
                  <a:gd name="connsiteY9" fmla="*/ 9282 h 442993"/>
                  <a:gd name="connsiteX0" fmla="*/ 0 w 4098100"/>
                  <a:gd name="connsiteY0" fmla="*/ 9282 h 437592"/>
                  <a:gd name="connsiteX1" fmla="*/ 3826178 w 4098100"/>
                  <a:gd name="connsiteY1" fmla="*/ 0 h 437592"/>
                  <a:gd name="connsiteX2" fmla="*/ 3855437 w 4098100"/>
                  <a:gd name="connsiteY2" fmla="*/ 388826 h 437592"/>
                  <a:gd name="connsiteX3" fmla="*/ 3401894 w 4098100"/>
                  <a:gd name="connsiteY3" fmla="*/ 308359 h 437592"/>
                  <a:gd name="connsiteX4" fmla="*/ 2831308 w 4098100"/>
                  <a:gd name="connsiteY4" fmla="*/ 381511 h 437592"/>
                  <a:gd name="connsiteX5" fmla="*/ 2194886 w 4098100"/>
                  <a:gd name="connsiteY5" fmla="*/ 315675 h 437592"/>
                  <a:gd name="connsiteX6" fmla="*/ 1397530 w 4098100"/>
                  <a:gd name="connsiteY6" fmla="*/ 396141 h 437592"/>
                  <a:gd name="connsiteX7" fmla="*/ 997269 w 4098100"/>
                  <a:gd name="connsiteY7" fmla="*/ 286167 h 437592"/>
                  <a:gd name="connsiteX8" fmla="*/ 371983 w 4098100"/>
                  <a:gd name="connsiteY8" fmla="*/ 423737 h 437592"/>
                  <a:gd name="connsiteX9" fmla="*/ 0 w 4098100"/>
                  <a:gd name="connsiteY9" fmla="*/ 9282 h 437592"/>
                  <a:gd name="connsiteX0" fmla="*/ 0 w 4098100"/>
                  <a:gd name="connsiteY0" fmla="*/ 9282 h 431328"/>
                  <a:gd name="connsiteX1" fmla="*/ 3826178 w 4098100"/>
                  <a:gd name="connsiteY1" fmla="*/ 0 h 431328"/>
                  <a:gd name="connsiteX2" fmla="*/ 3855437 w 4098100"/>
                  <a:gd name="connsiteY2" fmla="*/ 388826 h 431328"/>
                  <a:gd name="connsiteX3" fmla="*/ 3401894 w 4098100"/>
                  <a:gd name="connsiteY3" fmla="*/ 308359 h 431328"/>
                  <a:gd name="connsiteX4" fmla="*/ 2831308 w 4098100"/>
                  <a:gd name="connsiteY4" fmla="*/ 381511 h 431328"/>
                  <a:gd name="connsiteX5" fmla="*/ 2194886 w 4098100"/>
                  <a:gd name="connsiteY5" fmla="*/ 315675 h 431328"/>
                  <a:gd name="connsiteX6" fmla="*/ 1397530 w 4098100"/>
                  <a:gd name="connsiteY6" fmla="*/ 396141 h 431328"/>
                  <a:gd name="connsiteX7" fmla="*/ 997269 w 4098100"/>
                  <a:gd name="connsiteY7" fmla="*/ 286167 h 431328"/>
                  <a:gd name="connsiteX8" fmla="*/ 371983 w 4098100"/>
                  <a:gd name="connsiteY8" fmla="*/ 423737 h 431328"/>
                  <a:gd name="connsiteX9" fmla="*/ 0 w 4098100"/>
                  <a:gd name="connsiteY9" fmla="*/ 9282 h 431328"/>
                  <a:gd name="connsiteX0" fmla="*/ 263654 w 4361754"/>
                  <a:gd name="connsiteY0" fmla="*/ 9282 h 426761"/>
                  <a:gd name="connsiteX1" fmla="*/ 4089832 w 4361754"/>
                  <a:gd name="connsiteY1" fmla="*/ 0 h 426761"/>
                  <a:gd name="connsiteX2" fmla="*/ 4119091 w 4361754"/>
                  <a:gd name="connsiteY2" fmla="*/ 388826 h 426761"/>
                  <a:gd name="connsiteX3" fmla="*/ 3665548 w 4361754"/>
                  <a:gd name="connsiteY3" fmla="*/ 308359 h 426761"/>
                  <a:gd name="connsiteX4" fmla="*/ 3094962 w 4361754"/>
                  <a:gd name="connsiteY4" fmla="*/ 381511 h 426761"/>
                  <a:gd name="connsiteX5" fmla="*/ 2458540 w 4361754"/>
                  <a:gd name="connsiteY5" fmla="*/ 315675 h 426761"/>
                  <a:gd name="connsiteX6" fmla="*/ 1661184 w 4361754"/>
                  <a:gd name="connsiteY6" fmla="*/ 396141 h 426761"/>
                  <a:gd name="connsiteX7" fmla="*/ 1260923 w 4361754"/>
                  <a:gd name="connsiteY7" fmla="*/ 286167 h 426761"/>
                  <a:gd name="connsiteX8" fmla="*/ 635637 w 4361754"/>
                  <a:gd name="connsiteY8" fmla="*/ 423737 h 426761"/>
                  <a:gd name="connsiteX9" fmla="*/ 366393 w 4361754"/>
                  <a:gd name="connsiteY9" fmla="*/ 125479 h 426761"/>
                  <a:gd name="connsiteX10" fmla="*/ 263654 w 4361754"/>
                  <a:gd name="connsiteY10" fmla="*/ 9282 h 426761"/>
                  <a:gd name="connsiteX0" fmla="*/ 290019 w 4388119"/>
                  <a:gd name="connsiteY0" fmla="*/ 9282 h 438961"/>
                  <a:gd name="connsiteX1" fmla="*/ 4116197 w 4388119"/>
                  <a:gd name="connsiteY1" fmla="*/ 0 h 438961"/>
                  <a:gd name="connsiteX2" fmla="*/ 4145456 w 4388119"/>
                  <a:gd name="connsiteY2" fmla="*/ 388826 h 438961"/>
                  <a:gd name="connsiteX3" fmla="*/ 3691913 w 4388119"/>
                  <a:gd name="connsiteY3" fmla="*/ 308359 h 438961"/>
                  <a:gd name="connsiteX4" fmla="*/ 3121327 w 4388119"/>
                  <a:gd name="connsiteY4" fmla="*/ 381511 h 438961"/>
                  <a:gd name="connsiteX5" fmla="*/ 2484905 w 4388119"/>
                  <a:gd name="connsiteY5" fmla="*/ 315675 h 438961"/>
                  <a:gd name="connsiteX6" fmla="*/ 1687549 w 4388119"/>
                  <a:gd name="connsiteY6" fmla="*/ 396141 h 438961"/>
                  <a:gd name="connsiteX7" fmla="*/ 1287288 w 4388119"/>
                  <a:gd name="connsiteY7" fmla="*/ 286167 h 438961"/>
                  <a:gd name="connsiteX8" fmla="*/ 662002 w 4388119"/>
                  <a:gd name="connsiteY8" fmla="*/ 423737 h 438961"/>
                  <a:gd name="connsiteX9" fmla="*/ 290345 w 4388119"/>
                  <a:gd name="connsiteY9" fmla="*/ 388826 h 438961"/>
                  <a:gd name="connsiteX10" fmla="*/ 290019 w 4388119"/>
                  <a:gd name="connsiteY10" fmla="*/ 9282 h 43896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702593 w 4398799"/>
                  <a:gd name="connsiteY3" fmla="*/ 308359 h 424111"/>
                  <a:gd name="connsiteX4" fmla="*/ 3132007 w 4398799"/>
                  <a:gd name="connsiteY4" fmla="*/ 381511 h 424111"/>
                  <a:gd name="connsiteX5" fmla="*/ 2495585 w 4398799"/>
                  <a:gd name="connsiteY5" fmla="*/ 315675 h 424111"/>
                  <a:gd name="connsiteX6" fmla="*/ 1698229 w 4398799"/>
                  <a:gd name="connsiteY6" fmla="*/ 396141 h 424111"/>
                  <a:gd name="connsiteX7" fmla="*/ 1297968 w 4398799"/>
                  <a:gd name="connsiteY7" fmla="*/ 286167 h 424111"/>
                  <a:gd name="connsiteX8" fmla="*/ 672682 w 4398799"/>
                  <a:gd name="connsiteY8" fmla="*/ 423737 h 424111"/>
                  <a:gd name="connsiteX9" fmla="*/ 264449 w 4398799"/>
                  <a:gd name="connsiteY9" fmla="*/ 315674 h 424111"/>
                  <a:gd name="connsiteX10" fmla="*/ 300699 w 4398799"/>
                  <a:gd name="connsiteY10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702593 w 4398799"/>
                  <a:gd name="connsiteY3" fmla="*/ 308359 h 424111"/>
                  <a:gd name="connsiteX4" fmla="*/ 3439247 w 4398799"/>
                  <a:gd name="connsiteY4" fmla="*/ 352251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439247 w 4398799"/>
                  <a:gd name="connsiteY4" fmla="*/ 352251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27183 w 4398799"/>
                  <a:gd name="connsiteY6" fmla="*/ 337621 h 424111"/>
                  <a:gd name="connsiteX7" fmla="*/ 2495585 w 4398799"/>
                  <a:gd name="connsiteY7" fmla="*/ 315675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495585 w 4398799"/>
                  <a:gd name="connsiteY7" fmla="*/ 315675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254184 w 4398799"/>
                  <a:gd name="connsiteY8" fmla="*/ 344936 h 424111"/>
                  <a:gd name="connsiteX9" fmla="*/ 1698229 w 4398799"/>
                  <a:gd name="connsiteY9" fmla="*/ 396141 h 424111"/>
                  <a:gd name="connsiteX10" fmla="*/ 1297968 w 4398799"/>
                  <a:gd name="connsiteY10" fmla="*/ 286167 h 424111"/>
                  <a:gd name="connsiteX11" fmla="*/ 672682 w 4398799"/>
                  <a:gd name="connsiteY11" fmla="*/ 423737 h 424111"/>
                  <a:gd name="connsiteX12" fmla="*/ 264449 w 4398799"/>
                  <a:gd name="connsiteY12" fmla="*/ 315674 h 424111"/>
                  <a:gd name="connsiteX13" fmla="*/ 300699 w 4398799"/>
                  <a:gd name="connsiteY13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698229 w 4398799"/>
                  <a:gd name="connsiteY9" fmla="*/ 396141 h 424111"/>
                  <a:gd name="connsiteX10" fmla="*/ 1297968 w 4398799"/>
                  <a:gd name="connsiteY10" fmla="*/ 286167 h 424111"/>
                  <a:gd name="connsiteX11" fmla="*/ 672682 w 4398799"/>
                  <a:gd name="connsiteY11" fmla="*/ 423737 h 424111"/>
                  <a:gd name="connsiteX12" fmla="*/ 264449 w 4398799"/>
                  <a:gd name="connsiteY12" fmla="*/ 315674 h 424111"/>
                  <a:gd name="connsiteX13" fmla="*/ 300699 w 4398799"/>
                  <a:gd name="connsiteY13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946946 w 4398799"/>
                  <a:gd name="connsiteY9" fmla="*/ 396142 h 424111"/>
                  <a:gd name="connsiteX10" fmla="*/ 1698229 w 4398799"/>
                  <a:gd name="connsiteY10" fmla="*/ 396141 h 424111"/>
                  <a:gd name="connsiteX11" fmla="*/ 1297968 w 4398799"/>
                  <a:gd name="connsiteY11" fmla="*/ 286167 h 424111"/>
                  <a:gd name="connsiteX12" fmla="*/ 672682 w 4398799"/>
                  <a:gd name="connsiteY12" fmla="*/ 423737 h 424111"/>
                  <a:gd name="connsiteX13" fmla="*/ 264449 w 4398799"/>
                  <a:gd name="connsiteY13" fmla="*/ 315674 h 424111"/>
                  <a:gd name="connsiteX14" fmla="*/ 300699 w 4398799"/>
                  <a:gd name="connsiteY14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998153 w 4398799"/>
                  <a:gd name="connsiteY9" fmla="*/ 315675 h 424111"/>
                  <a:gd name="connsiteX10" fmla="*/ 1698229 w 4398799"/>
                  <a:gd name="connsiteY10" fmla="*/ 396141 h 424111"/>
                  <a:gd name="connsiteX11" fmla="*/ 1297968 w 4398799"/>
                  <a:gd name="connsiteY11" fmla="*/ 286167 h 424111"/>
                  <a:gd name="connsiteX12" fmla="*/ 672682 w 4398799"/>
                  <a:gd name="connsiteY12" fmla="*/ 423737 h 424111"/>
                  <a:gd name="connsiteX13" fmla="*/ 264449 w 4398799"/>
                  <a:gd name="connsiteY13" fmla="*/ 315674 h 424111"/>
                  <a:gd name="connsiteX14" fmla="*/ 300699 w 4398799"/>
                  <a:gd name="connsiteY14" fmla="*/ 9282 h 424111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297968 w 4398799"/>
                  <a:gd name="connsiteY11" fmla="*/ 286167 h 432717"/>
                  <a:gd name="connsiteX12" fmla="*/ 672682 w 4398799"/>
                  <a:gd name="connsiteY12" fmla="*/ 423737 h 432717"/>
                  <a:gd name="connsiteX13" fmla="*/ 264449 w 4398799"/>
                  <a:gd name="connsiteY13" fmla="*/ 315674 h 432717"/>
                  <a:gd name="connsiteX14" fmla="*/ 300699 w 4398799"/>
                  <a:gd name="connsiteY14" fmla="*/ 9282 h 432717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672682 w 4398799"/>
                  <a:gd name="connsiteY12" fmla="*/ 423737 h 432717"/>
                  <a:gd name="connsiteX13" fmla="*/ 264449 w 4398799"/>
                  <a:gd name="connsiteY13" fmla="*/ 315674 h 432717"/>
                  <a:gd name="connsiteX14" fmla="*/ 300699 w 4398799"/>
                  <a:gd name="connsiteY14" fmla="*/ 9282 h 432717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1061807 w 4398799"/>
                  <a:gd name="connsiteY12" fmla="*/ 374197 h 432717"/>
                  <a:gd name="connsiteX13" fmla="*/ 672682 w 4398799"/>
                  <a:gd name="connsiteY13" fmla="*/ 423737 h 432717"/>
                  <a:gd name="connsiteX14" fmla="*/ 264449 w 4398799"/>
                  <a:gd name="connsiteY14" fmla="*/ 315674 h 432717"/>
                  <a:gd name="connsiteX15" fmla="*/ 300699 w 4398799"/>
                  <a:gd name="connsiteY15" fmla="*/ 9282 h 432717"/>
                  <a:gd name="connsiteX0" fmla="*/ 300699 w 4398799"/>
                  <a:gd name="connsiteY0" fmla="*/ 9282 h 433621"/>
                  <a:gd name="connsiteX1" fmla="*/ 4126877 w 4398799"/>
                  <a:gd name="connsiteY1" fmla="*/ 0 h 433621"/>
                  <a:gd name="connsiteX2" fmla="*/ 4156136 w 4398799"/>
                  <a:gd name="connsiteY2" fmla="*/ 388826 h 433621"/>
                  <a:gd name="connsiteX3" fmla="*/ 3870842 w 4398799"/>
                  <a:gd name="connsiteY3" fmla="*/ 330304 h 433621"/>
                  <a:gd name="connsiteX4" fmla="*/ 3614812 w 4398799"/>
                  <a:gd name="connsiteY4" fmla="*/ 418088 h 433621"/>
                  <a:gd name="connsiteX5" fmla="*/ 3300257 w 4398799"/>
                  <a:gd name="connsiteY5" fmla="*/ 344935 h 433621"/>
                  <a:gd name="connsiteX6" fmla="*/ 2949128 w 4398799"/>
                  <a:gd name="connsiteY6" fmla="*/ 410773 h 433621"/>
                  <a:gd name="connsiteX7" fmla="*/ 2612628 w 4398799"/>
                  <a:gd name="connsiteY7" fmla="*/ 330306 h 433621"/>
                  <a:gd name="connsiteX8" fmla="*/ 2327336 w 4398799"/>
                  <a:gd name="connsiteY8" fmla="*/ 410773 h 433621"/>
                  <a:gd name="connsiteX9" fmla="*/ 1998153 w 4398799"/>
                  <a:gd name="connsiteY9" fmla="*/ 315675 h 433621"/>
                  <a:gd name="connsiteX10" fmla="*/ 1712859 w 4398799"/>
                  <a:gd name="connsiteY10" fmla="*/ 432717 h 433621"/>
                  <a:gd name="connsiteX11" fmla="*/ 1378435 w 4398799"/>
                  <a:gd name="connsiteY11" fmla="*/ 330059 h 433621"/>
                  <a:gd name="connsiteX12" fmla="*/ 1054492 w 4398799"/>
                  <a:gd name="connsiteY12" fmla="*/ 418089 h 433621"/>
                  <a:gd name="connsiteX13" fmla="*/ 672682 w 4398799"/>
                  <a:gd name="connsiteY13" fmla="*/ 423737 h 433621"/>
                  <a:gd name="connsiteX14" fmla="*/ 264449 w 4398799"/>
                  <a:gd name="connsiteY14" fmla="*/ 315674 h 433621"/>
                  <a:gd name="connsiteX15" fmla="*/ 300699 w 4398799"/>
                  <a:gd name="connsiteY15" fmla="*/ 9282 h 433621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1054492 w 4398799"/>
                  <a:gd name="connsiteY12" fmla="*/ 418089 h 432717"/>
                  <a:gd name="connsiteX13" fmla="*/ 753150 w 4398799"/>
                  <a:gd name="connsiteY13" fmla="*/ 350585 h 432717"/>
                  <a:gd name="connsiteX14" fmla="*/ 264449 w 4398799"/>
                  <a:gd name="connsiteY14" fmla="*/ 315674 h 432717"/>
                  <a:gd name="connsiteX15" fmla="*/ 300699 w 4398799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63213 w 4361755"/>
                  <a:gd name="connsiteY5" fmla="*/ 344935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63213 w 4361755"/>
                  <a:gd name="connsiteY5" fmla="*/ 344935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84860 w 4361755"/>
                  <a:gd name="connsiteY9" fmla="*/ 339426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84860 w 4361755"/>
                  <a:gd name="connsiteY9" fmla="*/ 339426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61755" h="432717">
                    <a:moveTo>
                      <a:pt x="263655" y="9282"/>
                    </a:moveTo>
                    <a:lnTo>
                      <a:pt x="4089833" y="0"/>
                    </a:lnTo>
                    <a:cubicBezTo>
                      <a:pt x="4621459" y="5955"/>
                      <a:pt x="4228820" y="380105"/>
                      <a:pt x="4119092" y="388826"/>
                    </a:cubicBezTo>
                    <a:cubicBezTo>
                      <a:pt x="4009364" y="397547"/>
                      <a:pt x="3953280" y="336400"/>
                      <a:pt x="3833798" y="330304"/>
                    </a:cubicBezTo>
                    <a:cubicBezTo>
                      <a:pt x="3714317" y="324208"/>
                      <a:pt x="3672866" y="405896"/>
                      <a:pt x="3577768" y="418088"/>
                    </a:cubicBezTo>
                    <a:cubicBezTo>
                      <a:pt x="3482670" y="430280"/>
                      <a:pt x="3314784" y="334279"/>
                      <a:pt x="3203837" y="333060"/>
                    </a:cubicBezTo>
                    <a:cubicBezTo>
                      <a:pt x="3092890" y="331841"/>
                      <a:pt x="3046196" y="415650"/>
                      <a:pt x="2912084" y="410773"/>
                    </a:cubicBezTo>
                    <a:cubicBezTo>
                      <a:pt x="2777972" y="405896"/>
                      <a:pt x="2670681" y="303484"/>
                      <a:pt x="2575584" y="330306"/>
                    </a:cubicBezTo>
                    <a:lnTo>
                      <a:pt x="2290292" y="410773"/>
                    </a:lnTo>
                    <a:cubicBezTo>
                      <a:pt x="2187880" y="408335"/>
                      <a:pt x="2087273" y="335769"/>
                      <a:pt x="1984860" y="339426"/>
                    </a:cubicBezTo>
                    <a:cubicBezTo>
                      <a:pt x="1882447" y="343083"/>
                      <a:pt x="1779101" y="430320"/>
                      <a:pt x="1675815" y="432717"/>
                    </a:cubicBezTo>
                    <a:cubicBezTo>
                      <a:pt x="1476212" y="427799"/>
                      <a:pt x="1451119" y="332497"/>
                      <a:pt x="1341391" y="330059"/>
                    </a:cubicBezTo>
                    <a:cubicBezTo>
                      <a:pt x="1231663" y="327621"/>
                      <a:pt x="1135073" y="402476"/>
                      <a:pt x="1017448" y="418089"/>
                    </a:cubicBezTo>
                    <a:cubicBezTo>
                      <a:pt x="899823" y="433702"/>
                      <a:pt x="824615" y="355462"/>
                      <a:pt x="716106" y="350585"/>
                    </a:cubicBezTo>
                    <a:cubicBezTo>
                      <a:pt x="607597" y="345708"/>
                      <a:pt x="428391" y="457902"/>
                      <a:pt x="366394" y="388826"/>
                    </a:cubicBezTo>
                    <a:cubicBezTo>
                      <a:pt x="304397" y="319750"/>
                      <a:pt x="-356918" y="30195"/>
                      <a:pt x="263655" y="92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 flipV="1">
                <a:off x="1264895" y="6195950"/>
                <a:ext cx="4361755" cy="216359"/>
              </a:xfrm>
              <a:custGeom>
                <a:avLst/>
                <a:gdLst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18364"/>
                  <a:gd name="connsiteX1" fmla="*/ 1214651 w 1214651"/>
                  <a:gd name="connsiteY1" fmla="*/ 27295 h 218364"/>
                  <a:gd name="connsiteX2" fmla="*/ 982639 w 1214651"/>
                  <a:gd name="connsiteY2" fmla="*/ 218364 h 218364"/>
                  <a:gd name="connsiteX3" fmla="*/ 218364 w 1214651"/>
                  <a:gd name="connsiteY3" fmla="*/ 136477 h 218364"/>
                  <a:gd name="connsiteX4" fmla="*/ 0 w 1214651"/>
                  <a:gd name="connsiteY4" fmla="*/ 0 h 218364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14651"/>
                  <a:gd name="connsiteY0" fmla="*/ 0 h 229783"/>
                  <a:gd name="connsiteX1" fmla="*/ 1214651 w 1214651"/>
                  <a:gd name="connsiteY1" fmla="*/ 27295 h 229783"/>
                  <a:gd name="connsiteX2" fmla="*/ 982639 w 1214651"/>
                  <a:gd name="connsiteY2" fmla="*/ 218364 h 229783"/>
                  <a:gd name="connsiteX3" fmla="*/ 218364 w 1214651"/>
                  <a:gd name="connsiteY3" fmla="*/ 136477 h 229783"/>
                  <a:gd name="connsiteX4" fmla="*/ 0 w 1214651"/>
                  <a:gd name="connsiteY4" fmla="*/ 0 h 229783"/>
                  <a:gd name="connsiteX0" fmla="*/ 0 w 1200021"/>
                  <a:gd name="connsiteY0" fmla="*/ 0 h 229783"/>
                  <a:gd name="connsiteX1" fmla="*/ 1200021 w 1200021"/>
                  <a:gd name="connsiteY1" fmla="*/ 5349 h 229783"/>
                  <a:gd name="connsiteX2" fmla="*/ 982639 w 1200021"/>
                  <a:gd name="connsiteY2" fmla="*/ 218364 h 229783"/>
                  <a:gd name="connsiteX3" fmla="*/ 218364 w 1200021"/>
                  <a:gd name="connsiteY3" fmla="*/ 136477 h 229783"/>
                  <a:gd name="connsiteX4" fmla="*/ 0 w 1200021"/>
                  <a:gd name="connsiteY4" fmla="*/ 0 h 229783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200021"/>
                  <a:gd name="connsiteY0" fmla="*/ 0 h 206900"/>
                  <a:gd name="connsiteX1" fmla="*/ 1200021 w 1200021"/>
                  <a:gd name="connsiteY1" fmla="*/ 5349 h 206900"/>
                  <a:gd name="connsiteX2" fmla="*/ 968008 w 1200021"/>
                  <a:gd name="connsiteY2" fmla="*/ 189103 h 206900"/>
                  <a:gd name="connsiteX3" fmla="*/ 218364 w 1200021"/>
                  <a:gd name="connsiteY3" fmla="*/ 136477 h 206900"/>
                  <a:gd name="connsiteX4" fmla="*/ 0 w 1200021"/>
                  <a:gd name="connsiteY4" fmla="*/ 0 h 206900"/>
                  <a:gd name="connsiteX0" fmla="*/ 0 w 1112239"/>
                  <a:gd name="connsiteY0" fmla="*/ 1967 h 208867"/>
                  <a:gd name="connsiteX1" fmla="*/ 1112239 w 1112239"/>
                  <a:gd name="connsiteY1" fmla="*/ 0 h 208867"/>
                  <a:gd name="connsiteX2" fmla="*/ 968008 w 1112239"/>
                  <a:gd name="connsiteY2" fmla="*/ 191070 h 208867"/>
                  <a:gd name="connsiteX3" fmla="*/ 218364 w 1112239"/>
                  <a:gd name="connsiteY3" fmla="*/ 138444 h 208867"/>
                  <a:gd name="connsiteX4" fmla="*/ 0 w 1112239"/>
                  <a:gd name="connsiteY4" fmla="*/ 1967 h 208867"/>
                  <a:gd name="connsiteX0" fmla="*/ 0 w 3833494"/>
                  <a:gd name="connsiteY0" fmla="*/ 0 h 206900"/>
                  <a:gd name="connsiteX1" fmla="*/ 3833494 w 3833494"/>
                  <a:gd name="connsiteY1" fmla="*/ 12664 h 206900"/>
                  <a:gd name="connsiteX2" fmla="*/ 968008 w 3833494"/>
                  <a:gd name="connsiteY2" fmla="*/ 189103 h 206900"/>
                  <a:gd name="connsiteX3" fmla="*/ 218364 w 3833494"/>
                  <a:gd name="connsiteY3" fmla="*/ 136477 h 206900"/>
                  <a:gd name="connsiteX4" fmla="*/ 0 w 3833494"/>
                  <a:gd name="connsiteY4" fmla="*/ 0 h 206900"/>
                  <a:gd name="connsiteX0" fmla="*/ 0 w 3826178"/>
                  <a:gd name="connsiteY0" fmla="*/ 9282 h 216182"/>
                  <a:gd name="connsiteX1" fmla="*/ 3826178 w 3826178"/>
                  <a:gd name="connsiteY1" fmla="*/ 0 h 216182"/>
                  <a:gd name="connsiteX2" fmla="*/ 968008 w 3826178"/>
                  <a:gd name="connsiteY2" fmla="*/ 198385 h 216182"/>
                  <a:gd name="connsiteX3" fmla="*/ 218364 w 3826178"/>
                  <a:gd name="connsiteY3" fmla="*/ 145759 h 216182"/>
                  <a:gd name="connsiteX4" fmla="*/ 0 w 3826178"/>
                  <a:gd name="connsiteY4" fmla="*/ 9282 h 216182"/>
                  <a:gd name="connsiteX0" fmla="*/ 0 w 4013033"/>
                  <a:gd name="connsiteY0" fmla="*/ 9282 h 216182"/>
                  <a:gd name="connsiteX1" fmla="*/ 3826178 w 4013033"/>
                  <a:gd name="connsiteY1" fmla="*/ 0 h 216182"/>
                  <a:gd name="connsiteX2" fmla="*/ 3167808 w 4013033"/>
                  <a:gd name="connsiteY2" fmla="*/ 52327 h 216182"/>
                  <a:gd name="connsiteX3" fmla="*/ 968008 w 4013033"/>
                  <a:gd name="connsiteY3" fmla="*/ 198385 h 216182"/>
                  <a:gd name="connsiteX4" fmla="*/ 218364 w 4013033"/>
                  <a:gd name="connsiteY4" fmla="*/ 145759 h 216182"/>
                  <a:gd name="connsiteX5" fmla="*/ 0 w 4013033"/>
                  <a:gd name="connsiteY5" fmla="*/ 9282 h 216182"/>
                  <a:gd name="connsiteX0" fmla="*/ 0 w 4098100"/>
                  <a:gd name="connsiteY0" fmla="*/ 9282 h 520612"/>
                  <a:gd name="connsiteX1" fmla="*/ 3826178 w 4098100"/>
                  <a:gd name="connsiteY1" fmla="*/ 0 h 520612"/>
                  <a:gd name="connsiteX2" fmla="*/ 3855437 w 4098100"/>
                  <a:gd name="connsiteY2" fmla="*/ 520500 h 520612"/>
                  <a:gd name="connsiteX3" fmla="*/ 3167808 w 4098100"/>
                  <a:gd name="connsiteY3" fmla="*/ 52327 h 520612"/>
                  <a:gd name="connsiteX4" fmla="*/ 968008 w 4098100"/>
                  <a:gd name="connsiteY4" fmla="*/ 198385 h 520612"/>
                  <a:gd name="connsiteX5" fmla="*/ 218364 w 4098100"/>
                  <a:gd name="connsiteY5" fmla="*/ 145759 h 520612"/>
                  <a:gd name="connsiteX6" fmla="*/ 0 w 4098100"/>
                  <a:gd name="connsiteY6" fmla="*/ 9282 h 520612"/>
                  <a:gd name="connsiteX0" fmla="*/ 0 w 4098100"/>
                  <a:gd name="connsiteY0" fmla="*/ 9282 h 388977"/>
                  <a:gd name="connsiteX1" fmla="*/ 3826178 w 4098100"/>
                  <a:gd name="connsiteY1" fmla="*/ 0 h 388977"/>
                  <a:gd name="connsiteX2" fmla="*/ 3855437 w 4098100"/>
                  <a:gd name="connsiteY2" fmla="*/ 388826 h 388977"/>
                  <a:gd name="connsiteX3" fmla="*/ 3167808 w 4098100"/>
                  <a:gd name="connsiteY3" fmla="*/ 52327 h 388977"/>
                  <a:gd name="connsiteX4" fmla="*/ 968008 w 4098100"/>
                  <a:gd name="connsiteY4" fmla="*/ 198385 h 388977"/>
                  <a:gd name="connsiteX5" fmla="*/ 218364 w 4098100"/>
                  <a:gd name="connsiteY5" fmla="*/ 145759 h 388977"/>
                  <a:gd name="connsiteX6" fmla="*/ 0 w 4098100"/>
                  <a:gd name="connsiteY6" fmla="*/ 9282 h 388977"/>
                  <a:gd name="connsiteX0" fmla="*/ 0 w 4098100"/>
                  <a:gd name="connsiteY0" fmla="*/ 9282 h 389300"/>
                  <a:gd name="connsiteX1" fmla="*/ 3826178 w 4098100"/>
                  <a:gd name="connsiteY1" fmla="*/ 0 h 389300"/>
                  <a:gd name="connsiteX2" fmla="*/ 3855437 w 4098100"/>
                  <a:gd name="connsiteY2" fmla="*/ 388826 h 389300"/>
                  <a:gd name="connsiteX3" fmla="*/ 3401894 w 4098100"/>
                  <a:gd name="connsiteY3" fmla="*/ 308359 h 389300"/>
                  <a:gd name="connsiteX4" fmla="*/ 968008 w 4098100"/>
                  <a:gd name="connsiteY4" fmla="*/ 198385 h 389300"/>
                  <a:gd name="connsiteX5" fmla="*/ 218364 w 4098100"/>
                  <a:gd name="connsiteY5" fmla="*/ 145759 h 389300"/>
                  <a:gd name="connsiteX6" fmla="*/ 0 w 4098100"/>
                  <a:gd name="connsiteY6" fmla="*/ 9282 h 389300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319244 w 4098100"/>
                  <a:gd name="connsiteY4" fmla="*/ 242522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403457"/>
                  <a:gd name="connsiteX1" fmla="*/ 3826178 w 4098100"/>
                  <a:gd name="connsiteY1" fmla="*/ 0 h 403457"/>
                  <a:gd name="connsiteX2" fmla="*/ 3855437 w 4098100"/>
                  <a:gd name="connsiteY2" fmla="*/ 388826 h 403457"/>
                  <a:gd name="connsiteX3" fmla="*/ 3401894 w 4098100"/>
                  <a:gd name="connsiteY3" fmla="*/ 308359 h 403457"/>
                  <a:gd name="connsiteX4" fmla="*/ 2787417 w 4098100"/>
                  <a:gd name="connsiteY4" fmla="*/ 403457 h 403457"/>
                  <a:gd name="connsiteX5" fmla="*/ 968008 w 4098100"/>
                  <a:gd name="connsiteY5" fmla="*/ 198385 h 403457"/>
                  <a:gd name="connsiteX6" fmla="*/ 218364 w 4098100"/>
                  <a:gd name="connsiteY6" fmla="*/ 145759 h 403457"/>
                  <a:gd name="connsiteX7" fmla="*/ 0 w 4098100"/>
                  <a:gd name="connsiteY7" fmla="*/ 9282 h 40345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968008 w 4098100"/>
                  <a:gd name="connsiteY5" fmla="*/ 198385 h 389627"/>
                  <a:gd name="connsiteX6" fmla="*/ 218364 w 4098100"/>
                  <a:gd name="connsiteY6" fmla="*/ 145759 h 389627"/>
                  <a:gd name="connsiteX7" fmla="*/ 0 w 4098100"/>
                  <a:gd name="connsiteY7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1909593 w 4098100"/>
                  <a:gd name="connsiteY5" fmla="*/ 293729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968008 w 4098100"/>
                  <a:gd name="connsiteY6" fmla="*/ 198385 h 389627"/>
                  <a:gd name="connsiteX7" fmla="*/ 218364 w 4098100"/>
                  <a:gd name="connsiteY7" fmla="*/ 145759 h 389627"/>
                  <a:gd name="connsiteX8" fmla="*/ 0 w 4098100"/>
                  <a:gd name="connsiteY8" fmla="*/ 9282 h 389627"/>
                  <a:gd name="connsiteX0" fmla="*/ 0 w 4098100"/>
                  <a:gd name="connsiteY0" fmla="*/ 9282 h 389627"/>
                  <a:gd name="connsiteX1" fmla="*/ 3826178 w 4098100"/>
                  <a:gd name="connsiteY1" fmla="*/ 0 h 389627"/>
                  <a:gd name="connsiteX2" fmla="*/ 3855437 w 4098100"/>
                  <a:gd name="connsiteY2" fmla="*/ 388826 h 389627"/>
                  <a:gd name="connsiteX3" fmla="*/ 3401894 w 4098100"/>
                  <a:gd name="connsiteY3" fmla="*/ 308359 h 389627"/>
                  <a:gd name="connsiteX4" fmla="*/ 2831308 w 4098100"/>
                  <a:gd name="connsiteY4" fmla="*/ 381511 h 389627"/>
                  <a:gd name="connsiteX5" fmla="*/ 2194886 w 4098100"/>
                  <a:gd name="connsiteY5" fmla="*/ 315675 h 389627"/>
                  <a:gd name="connsiteX6" fmla="*/ 1382899 w 4098100"/>
                  <a:gd name="connsiteY6" fmla="*/ 242522 h 389627"/>
                  <a:gd name="connsiteX7" fmla="*/ 968008 w 4098100"/>
                  <a:gd name="connsiteY7" fmla="*/ 198385 h 389627"/>
                  <a:gd name="connsiteX8" fmla="*/ 218364 w 4098100"/>
                  <a:gd name="connsiteY8" fmla="*/ 145759 h 389627"/>
                  <a:gd name="connsiteX9" fmla="*/ 0 w 4098100"/>
                  <a:gd name="connsiteY9" fmla="*/ 9282 h 389627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68008 w 4098100"/>
                  <a:gd name="connsiteY7" fmla="*/ 198385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396141"/>
                  <a:gd name="connsiteX1" fmla="*/ 3826178 w 4098100"/>
                  <a:gd name="connsiteY1" fmla="*/ 0 h 396141"/>
                  <a:gd name="connsiteX2" fmla="*/ 3855437 w 4098100"/>
                  <a:gd name="connsiteY2" fmla="*/ 388826 h 396141"/>
                  <a:gd name="connsiteX3" fmla="*/ 3401894 w 4098100"/>
                  <a:gd name="connsiteY3" fmla="*/ 308359 h 396141"/>
                  <a:gd name="connsiteX4" fmla="*/ 2831308 w 4098100"/>
                  <a:gd name="connsiteY4" fmla="*/ 381511 h 396141"/>
                  <a:gd name="connsiteX5" fmla="*/ 2194886 w 4098100"/>
                  <a:gd name="connsiteY5" fmla="*/ 315675 h 396141"/>
                  <a:gd name="connsiteX6" fmla="*/ 1397530 w 4098100"/>
                  <a:gd name="connsiteY6" fmla="*/ 396141 h 396141"/>
                  <a:gd name="connsiteX7" fmla="*/ 997269 w 4098100"/>
                  <a:gd name="connsiteY7" fmla="*/ 286167 h 396141"/>
                  <a:gd name="connsiteX8" fmla="*/ 218364 w 4098100"/>
                  <a:gd name="connsiteY8" fmla="*/ 145759 h 396141"/>
                  <a:gd name="connsiteX9" fmla="*/ 0 w 4098100"/>
                  <a:gd name="connsiteY9" fmla="*/ 9282 h 396141"/>
                  <a:gd name="connsiteX0" fmla="*/ 0 w 4098100"/>
                  <a:gd name="connsiteY0" fmla="*/ 9282 h 442993"/>
                  <a:gd name="connsiteX1" fmla="*/ 3826178 w 4098100"/>
                  <a:gd name="connsiteY1" fmla="*/ 0 h 442993"/>
                  <a:gd name="connsiteX2" fmla="*/ 3855437 w 4098100"/>
                  <a:gd name="connsiteY2" fmla="*/ 388826 h 442993"/>
                  <a:gd name="connsiteX3" fmla="*/ 3401894 w 4098100"/>
                  <a:gd name="connsiteY3" fmla="*/ 308359 h 442993"/>
                  <a:gd name="connsiteX4" fmla="*/ 2831308 w 4098100"/>
                  <a:gd name="connsiteY4" fmla="*/ 381511 h 442993"/>
                  <a:gd name="connsiteX5" fmla="*/ 2194886 w 4098100"/>
                  <a:gd name="connsiteY5" fmla="*/ 315675 h 442993"/>
                  <a:gd name="connsiteX6" fmla="*/ 1397530 w 4098100"/>
                  <a:gd name="connsiteY6" fmla="*/ 396141 h 442993"/>
                  <a:gd name="connsiteX7" fmla="*/ 997269 w 4098100"/>
                  <a:gd name="connsiteY7" fmla="*/ 286167 h 442993"/>
                  <a:gd name="connsiteX8" fmla="*/ 371983 w 4098100"/>
                  <a:gd name="connsiteY8" fmla="*/ 423737 h 442993"/>
                  <a:gd name="connsiteX9" fmla="*/ 0 w 4098100"/>
                  <a:gd name="connsiteY9" fmla="*/ 9282 h 442993"/>
                  <a:gd name="connsiteX0" fmla="*/ 0 w 4098100"/>
                  <a:gd name="connsiteY0" fmla="*/ 9282 h 437592"/>
                  <a:gd name="connsiteX1" fmla="*/ 3826178 w 4098100"/>
                  <a:gd name="connsiteY1" fmla="*/ 0 h 437592"/>
                  <a:gd name="connsiteX2" fmla="*/ 3855437 w 4098100"/>
                  <a:gd name="connsiteY2" fmla="*/ 388826 h 437592"/>
                  <a:gd name="connsiteX3" fmla="*/ 3401894 w 4098100"/>
                  <a:gd name="connsiteY3" fmla="*/ 308359 h 437592"/>
                  <a:gd name="connsiteX4" fmla="*/ 2831308 w 4098100"/>
                  <a:gd name="connsiteY4" fmla="*/ 381511 h 437592"/>
                  <a:gd name="connsiteX5" fmla="*/ 2194886 w 4098100"/>
                  <a:gd name="connsiteY5" fmla="*/ 315675 h 437592"/>
                  <a:gd name="connsiteX6" fmla="*/ 1397530 w 4098100"/>
                  <a:gd name="connsiteY6" fmla="*/ 396141 h 437592"/>
                  <a:gd name="connsiteX7" fmla="*/ 997269 w 4098100"/>
                  <a:gd name="connsiteY7" fmla="*/ 286167 h 437592"/>
                  <a:gd name="connsiteX8" fmla="*/ 371983 w 4098100"/>
                  <a:gd name="connsiteY8" fmla="*/ 423737 h 437592"/>
                  <a:gd name="connsiteX9" fmla="*/ 0 w 4098100"/>
                  <a:gd name="connsiteY9" fmla="*/ 9282 h 437592"/>
                  <a:gd name="connsiteX0" fmla="*/ 0 w 4098100"/>
                  <a:gd name="connsiteY0" fmla="*/ 9282 h 431328"/>
                  <a:gd name="connsiteX1" fmla="*/ 3826178 w 4098100"/>
                  <a:gd name="connsiteY1" fmla="*/ 0 h 431328"/>
                  <a:gd name="connsiteX2" fmla="*/ 3855437 w 4098100"/>
                  <a:gd name="connsiteY2" fmla="*/ 388826 h 431328"/>
                  <a:gd name="connsiteX3" fmla="*/ 3401894 w 4098100"/>
                  <a:gd name="connsiteY3" fmla="*/ 308359 h 431328"/>
                  <a:gd name="connsiteX4" fmla="*/ 2831308 w 4098100"/>
                  <a:gd name="connsiteY4" fmla="*/ 381511 h 431328"/>
                  <a:gd name="connsiteX5" fmla="*/ 2194886 w 4098100"/>
                  <a:gd name="connsiteY5" fmla="*/ 315675 h 431328"/>
                  <a:gd name="connsiteX6" fmla="*/ 1397530 w 4098100"/>
                  <a:gd name="connsiteY6" fmla="*/ 396141 h 431328"/>
                  <a:gd name="connsiteX7" fmla="*/ 997269 w 4098100"/>
                  <a:gd name="connsiteY7" fmla="*/ 286167 h 431328"/>
                  <a:gd name="connsiteX8" fmla="*/ 371983 w 4098100"/>
                  <a:gd name="connsiteY8" fmla="*/ 423737 h 431328"/>
                  <a:gd name="connsiteX9" fmla="*/ 0 w 4098100"/>
                  <a:gd name="connsiteY9" fmla="*/ 9282 h 431328"/>
                  <a:gd name="connsiteX0" fmla="*/ 263654 w 4361754"/>
                  <a:gd name="connsiteY0" fmla="*/ 9282 h 426761"/>
                  <a:gd name="connsiteX1" fmla="*/ 4089832 w 4361754"/>
                  <a:gd name="connsiteY1" fmla="*/ 0 h 426761"/>
                  <a:gd name="connsiteX2" fmla="*/ 4119091 w 4361754"/>
                  <a:gd name="connsiteY2" fmla="*/ 388826 h 426761"/>
                  <a:gd name="connsiteX3" fmla="*/ 3665548 w 4361754"/>
                  <a:gd name="connsiteY3" fmla="*/ 308359 h 426761"/>
                  <a:gd name="connsiteX4" fmla="*/ 3094962 w 4361754"/>
                  <a:gd name="connsiteY4" fmla="*/ 381511 h 426761"/>
                  <a:gd name="connsiteX5" fmla="*/ 2458540 w 4361754"/>
                  <a:gd name="connsiteY5" fmla="*/ 315675 h 426761"/>
                  <a:gd name="connsiteX6" fmla="*/ 1661184 w 4361754"/>
                  <a:gd name="connsiteY6" fmla="*/ 396141 h 426761"/>
                  <a:gd name="connsiteX7" fmla="*/ 1260923 w 4361754"/>
                  <a:gd name="connsiteY7" fmla="*/ 286167 h 426761"/>
                  <a:gd name="connsiteX8" fmla="*/ 635637 w 4361754"/>
                  <a:gd name="connsiteY8" fmla="*/ 423737 h 426761"/>
                  <a:gd name="connsiteX9" fmla="*/ 366393 w 4361754"/>
                  <a:gd name="connsiteY9" fmla="*/ 125479 h 426761"/>
                  <a:gd name="connsiteX10" fmla="*/ 263654 w 4361754"/>
                  <a:gd name="connsiteY10" fmla="*/ 9282 h 426761"/>
                  <a:gd name="connsiteX0" fmla="*/ 290019 w 4388119"/>
                  <a:gd name="connsiteY0" fmla="*/ 9282 h 438961"/>
                  <a:gd name="connsiteX1" fmla="*/ 4116197 w 4388119"/>
                  <a:gd name="connsiteY1" fmla="*/ 0 h 438961"/>
                  <a:gd name="connsiteX2" fmla="*/ 4145456 w 4388119"/>
                  <a:gd name="connsiteY2" fmla="*/ 388826 h 438961"/>
                  <a:gd name="connsiteX3" fmla="*/ 3691913 w 4388119"/>
                  <a:gd name="connsiteY3" fmla="*/ 308359 h 438961"/>
                  <a:gd name="connsiteX4" fmla="*/ 3121327 w 4388119"/>
                  <a:gd name="connsiteY4" fmla="*/ 381511 h 438961"/>
                  <a:gd name="connsiteX5" fmla="*/ 2484905 w 4388119"/>
                  <a:gd name="connsiteY5" fmla="*/ 315675 h 438961"/>
                  <a:gd name="connsiteX6" fmla="*/ 1687549 w 4388119"/>
                  <a:gd name="connsiteY6" fmla="*/ 396141 h 438961"/>
                  <a:gd name="connsiteX7" fmla="*/ 1287288 w 4388119"/>
                  <a:gd name="connsiteY7" fmla="*/ 286167 h 438961"/>
                  <a:gd name="connsiteX8" fmla="*/ 662002 w 4388119"/>
                  <a:gd name="connsiteY8" fmla="*/ 423737 h 438961"/>
                  <a:gd name="connsiteX9" fmla="*/ 290345 w 4388119"/>
                  <a:gd name="connsiteY9" fmla="*/ 388826 h 438961"/>
                  <a:gd name="connsiteX10" fmla="*/ 290019 w 4388119"/>
                  <a:gd name="connsiteY10" fmla="*/ 9282 h 43896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702593 w 4398799"/>
                  <a:gd name="connsiteY3" fmla="*/ 308359 h 424111"/>
                  <a:gd name="connsiteX4" fmla="*/ 3132007 w 4398799"/>
                  <a:gd name="connsiteY4" fmla="*/ 381511 h 424111"/>
                  <a:gd name="connsiteX5" fmla="*/ 2495585 w 4398799"/>
                  <a:gd name="connsiteY5" fmla="*/ 315675 h 424111"/>
                  <a:gd name="connsiteX6" fmla="*/ 1698229 w 4398799"/>
                  <a:gd name="connsiteY6" fmla="*/ 396141 h 424111"/>
                  <a:gd name="connsiteX7" fmla="*/ 1297968 w 4398799"/>
                  <a:gd name="connsiteY7" fmla="*/ 286167 h 424111"/>
                  <a:gd name="connsiteX8" fmla="*/ 672682 w 4398799"/>
                  <a:gd name="connsiteY8" fmla="*/ 423737 h 424111"/>
                  <a:gd name="connsiteX9" fmla="*/ 264449 w 4398799"/>
                  <a:gd name="connsiteY9" fmla="*/ 315674 h 424111"/>
                  <a:gd name="connsiteX10" fmla="*/ 300699 w 4398799"/>
                  <a:gd name="connsiteY10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702593 w 4398799"/>
                  <a:gd name="connsiteY3" fmla="*/ 308359 h 424111"/>
                  <a:gd name="connsiteX4" fmla="*/ 3439247 w 4398799"/>
                  <a:gd name="connsiteY4" fmla="*/ 352251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439247 w 4398799"/>
                  <a:gd name="connsiteY4" fmla="*/ 352251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132007 w 4398799"/>
                  <a:gd name="connsiteY5" fmla="*/ 381511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495585 w 4398799"/>
                  <a:gd name="connsiteY6" fmla="*/ 315675 h 424111"/>
                  <a:gd name="connsiteX7" fmla="*/ 1698229 w 4398799"/>
                  <a:gd name="connsiteY7" fmla="*/ 396141 h 424111"/>
                  <a:gd name="connsiteX8" fmla="*/ 1297968 w 4398799"/>
                  <a:gd name="connsiteY8" fmla="*/ 286167 h 424111"/>
                  <a:gd name="connsiteX9" fmla="*/ 672682 w 4398799"/>
                  <a:gd name="connsiteY9" fmla="*/ 423737 h 424111"/>
                  <a:gd name="connsiteX10" fmla="*/ 264449 w 4398799"/>
                  <a:gd name="connsiteY10" fmla="*/ 315674 h 424111"/>
                  <a:gd name="connsiteX11" fmla="*/ 300699 w 4398799"/>
                  <a:gd name="connsiteY11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27183 w 4398799"/>
                  <a:gd name="connsiteY6" fmla="*/ 337621 h 424111"/>
                  <a:gd name="connsiteX7" fmla="*/ 2495585 w 4398799"/>
                  <a:gd name="connsiteY7" fmla="*/ 315675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495585 w 4398799"/>
                  <a:gd name="connsiteY7" fmla="*/ 315675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1698229 w 4398799"/>
                  <a:gd name="connsiteY8" fmla="*/ 396141 h 424111"/>
                  <a:gd name="connsiteX9" fmla="*/ 1297968 w 4398799"/>
                  <a:gd name="connsiteY9" fmla="*/ 286167 h 424111"/>
                  <a:gd name="connsiteX10" fmla="*/ 672682 w 4398799"/>
                  <a:gd name="connsiteY10" fmla="*/ 423737 h 424111"/>
                  <a:gd name="connsiteX11" fmla="*/ 264449 w 4398799"/>
                  <a:gd name="connsiteY11" fmla="*/ 315674 h 424111"/>
                  <a:gd name="connsiteX12" fmla="*/ 300699 w 4398799"/>
                  <a:gd name="connsiteY12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254184 w 4398799"/>
                  <a:gd name="connsiteY8" fmla="*/ 344936 h 424111"/>
                  <a:gd name="connsiteX9" fmla="*/ 1698229 w 4398799"/>
                  <a:gd name="connsiteY9" fmla="*/ 396141 h 424111"/>
                  <a:gd name="connsiteX10" fmla="*/ 1297968 w 4398799"/>
                  <a:gd name="connsiteY10" fmla="*/ 286167 h 424111"/>
                  <a:gd name="connsiteX11" fmla="*/ 672682 w 4398799"/>
                  <a:gd name="connsiteY11" fmla="*/ 423737 h 424111"/>
                  <a:gd name="connsiteX12" fmla="*/ 264449 w 4398799"/>
                  <a:gd name="connsiteY12" fmla="*/ 315674 h 424111"/>
                  <a:gd name="connsiteX13" fmla="*/ 300699 w 4398799"/>
                  <a:gd name="connsiteY13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698229 w 4398799"/>
                  <a:gd name="connsiteY9" fmla="*/ 396141 h 424111"/>
                  <a:gd name="connsiteX10" fmla="*/ 1297968 w 4398799"/>
                  <a:gd name="connsiteY10" fmla="*/ 286167 h 424111"/>
                  <a:gd name="connsiteX11" fmla="*/ 672682 w 4398799"/>
                  <a:gd name="connsiteY11" fmla="*/ 423737 h 424111"/>
                  <a:gd name="connsiteX12" fmla="*/ 264449 w 4398799"/>
                  <a:gd name="connsiteY12" fmla="*/ 315674 h 424111"/>
                  <a:gd name="connsiteX13" fmla="*/ 300699 w 4398799"/>
                  <a:gd name="connsiteY13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946946 w 4398799"/>
                  <a:gd name="connsiteY9" fmla="*/ 396142 h 424111"/>
                  <a:gd name="connsiteX10" fmla="*/ 1698229 w 4398799"/>
                  <a:gd name="connsiteY10" fmla="*/ 396141 h 424111"/>
                  <a:gd name="connsiteX11" fmla="*/ 1297968 w 4398799"/>
                  <a:gd name="connsiteY11" fmla="*/ 286167 h 424111"/>
                  <a:gd name="connsiteX12" fmla="*/ 672682 w 4398799"/>
                  <a:gd name="connsiteY12" fmla="*/ 423737 h 424111"/>
                  <a:gd name="connsiteX13" fmla="*/ 264449 w 4398799"/>
                  <a:gd name="connsiteY13" fmla="*/ 315674 h 424111"/>
                  <a:gd name="connsiteX14" fmla="*/ 300699 w 4398799"/>
                  <a:gd name="connsiteY14" fmla="*/ 9282 h 424111"/>
                  <a:gd name="connsiteX0" fmla="*/ 300699 w 4398799"/>
                  <a:gd name="connsiteY0" fmla="*/ 9282 h 424111"/>
                  <a:gd name="connsiteX1" fmla="*/ 4126877 w 4398799"/>
                  <a:gd name="connsiteY1" fmla="*/ 0 h 424111"/>
                  <a:gd name="connsiteX2" fmla="*/ 4156136 w 4398799"/>
                  <a:gd name="connsiteY2" fmla="*/ 388826 h 424111"/>
                  <a:gd name="connsiteX3" fmla="*/ 3870842 w 4398799"/>
                  <a:gd name="connsiteY3" fmla="*/ 330304 h 424111"/>
                  <a:gd name="connsiteX4" fmla="*/ 3614812 w 4398799"/>
                  <a:gd name="connsiteY4" fmla="*/ 418088 h 424111"/>
                  <a:gd name="connsiteX5" fmla="*/ 3300257 w 4398799"/>
                  <a:gd name="connsiteY5" fmla="*/ 344935 h 424111"/>
                  <a:gd name="connsiteX6" fmla="*/ 2949128 w 4398799"/>
                  <a:gd name="connsiteY6" fmla="*/ 410773 h 424111"/>
                  <a:gd name="connsiteX7" fmla="*/ 2612628 w 4398799"/>
                  <a:gd name="connsiteY7" fmla="*/ 330306 h 424111"/>
                  <a:gd name="connsiteX8" fmla="*/ 2327336 w 4398799"/>
                  <a:gd name="connsiteY8" fmla="*/ 410773 h 424111"/>
                  <a:gd name="connsiteX9" fmla="*/ 1998153 w 4398799"/>
                  <a:gd name="connsiteY9" fmla="*/ 315675 h 424111"/>
                  <a:gd name="connsiteX10" fmla="*/ 1698229 w 4398799"/>
                  <a:gd name="connsiteY10" fmla="*/ 396141 h 424111"/>
                  <a:gd name="connsiteX11" fmla="*/ 1297968 w 4398799"/>
                  <a:gd name="connsiteY11" fmla="*/ 286167 h 424111"/>
                  <a:gd name="connsiteX12" fmla="*/ 672682 w 4398799"/>
                  <a:gd name="connsiteY12" fmla="*/ 423737 h 424111"/>
                  <a:gd name="connsiteX13" fmla="*/ 264449 w 4398799"/>
                  <a:gd name="connsiteY13" fmla="*/ 315674 h 424111"/>
                  <a:gd name="connsiteX14" fmla="*/ 300699 w 4398799"/>
                  <a:gd name="connsiteY14" fmla="*/ 9282 h 424111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297968 w 4398799"/>
                  <a:gd name="connsiteY11" fmla="*/ 286167 h 432717"/>
                  <a:gd name="connsiteX12" fmla="*/ 672682 w 4398799"/>
                  <a:gd name="connsiteY12" fmla="*/ 423737 h 432717"/>
                  <a:gd name="connsiteX13" fmla="*/ 264449 w 4398799"/>
                  <a:gd name="connsiteY13" fmla="*/ 315674 h 432717"/>
                  <a:gd name="connsiteX14" fmla="*/ 300699 w 4398799"/>
                  <a:gd name="connsiteY14" fmla="*/ 9282 h 432717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672682 w 4398799"/>
                  <a:gd name="connsiteY12" fmla="*/ 423737 h 432717"/>
                  <a:gd name="connsiteX13" fmla="*/ 264449 w 4398799"/>
                  <a:gd name="connsiteY13" fmla="*/ 315674 h 432717"/>
                  <a:gd name="connsiteX14" fmla="*/ 300699 w 4398799"/>
                  <a:gd name="connsiteY14" fmla="*/ 9282 h 432717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1061807 w 4398799"/>
                  <a:gd name="connsiteY12" fmla="*/ 374197 h 432717"/>
                  <a:gd name="connsiteX13" fmla="*/ 672682 w 4398799"/>
                  <a:gd name="connsiteY13" fmla="*/ 423737 h 432717"/>
                  <a:gd name="connsiteX14" fmla="*/ 264449 w 4398799"/>
                  <a:gd name="connsiteY14" fmla="*/ 315674 h 432717"/>
                  <a:gd name="connsiteX15" fmla="*/ 300699 w 4398799"/>
                  <a:gd name="connsiteY15" fmla="*/ 9282 h 432717"/>
                  <a:gd name="connsiteX0" fmla="*/ 300699 w 4398799"/>
                  <a:gd name="connsiteY0" fmla="*/ 9282 h 433621"/>
                  <a:gd name="connsiteX1" fmla="*/ 4126877 w 4398799"/>
                  <a:gd name="connsiteY1" fmla="*/ 0 h 433621"/>
                  <a:gd name="connsiteX2" fmla="*/ 4156136 w 4398799"/>
                  <a:gd name="connsiteY2" fmla="*/ 388826 h 433621"/>
                  <a:gd name="connsiteX3" fmla="*/ 3870842 w 4398799"/>
                  <a:gd name="connsiteY3" fmla="*/ 330304 h 433621"/>
                  <a:gd name="connsiteX4" fmla="*/ 3614812 w 4398799"/>
                  <a:gd name="connsiteY4" fmla="*/ 418088 h 433621"/>
                  <a:gd name="connsiteX5" fmla="*/ 3300257 w 4398799"/>
                  <a:gd name="connsiteY5" fmla="*/ 344935 h 433621"/>
                  <a:gd name="connsiteX6" fmla="*/ 2949128 w 4398799"/>
                  <a:gd name="connsiteY6" fmla="*/ 410773 h 433621"/>
                  <a:gd name="connsiteX7" fmla="*/ 2612628 w 4398799"/>
                  <a:gd name="connsiteY7" fmla="*/ 330306 h 433621"/>
                  <a:gd name="connsiteX8" fmla="*/ 2327336 w 4398799"/>
                  <a:gd name="connsiteY8" fmla="*/ 410773 h 433621"/>
                  <a:gd name="connsiteX9" fmla="*/ 1998153 w 4398799"/>
                  <a:gd name="connsiteY9" fmla="*/ 315675 h 433621"/>
                  <a:gd name="connsiteX10" fmla="*/ 1712859 w 4398799"/>
                  <a:gd name="connsiteY10" fmla="*/ 432717 h 433621"/>
                  <a:gd name="connsiteX11" fmla="*/ 1378435 w 4398799"/>
                  <a:gd name="connsiteY11" fmla="*/ 330059 h 433621"/>
                  <a:gd name="connsiteX12" fmla="*/ 1054492 w 4398799"/>
                  <a:gd name="connsiteY12" fmla="*/ 418089 h 433621"/>
                  <a:gd name="connsiteX13" fmla="*/ 672682 w 4398799"/>
                  <a:gd name="connsiteY13" fmla="*/ 423737 h 433621"/>
                  <a:gd name="connsiteX14" fmla="*/ 264449 w 4398799"/>
                  <a:gd name="connsiteY14" fmla="*/ 315674 h 433621"/>
                  <a:gd name="connsiteX15" fmla="*/ 300699 w 4398799"/>
                  <a:gd name="connsiteY15" fmla="*/ 9282 h 433621"/>
                  <a:gd name="connsiteX0" fmla="*/ 300699 w 4398799"/>
                  <a:gd name="connsiteY0" fmla="*/ 9282 h 432717"/>
                  <a:gd name="connsiteX1" fmla="*/ 4126877 w 4398799"/>
                  <a:gd name="connsiteY1" fmla="*/ 0 h 432717"/>
                  <a:gd name="connsiteX2" fmla="*/ 4156136 w 4398799"/>
                  <a:gd name="connsiteY2" fmla="*/ 388826 h 432717"/>
                  <a:gd name="connsiteX3" fmla="*/ 3870842 w 4398799"/>
                  <a:gd name="connsiteY3" fmla="*/ 330304 h 432717"/>
                  <a:gd name="connsiteX4" fmla="*/ 3614812 w 4398799"/>
                  <a:gd name="connsiteY4" fmla="*/ 418088 h 432717"/>
                  <a:gd name="connsiteX5" fmla="*/ 3300257 w 4398799"/>
                  <a:gd name="connsiteY5" fmla="*/ 344935 h 432717"/>
                  <a:gd name="connsiteX6" fmla="*/ 2949128 w 4398799"/>
                  <a:gd name="connsiteY6" fmla="*/ 410773 h 432717"/>
                  <a:gd name="connsiteX7" fmla="*/ 2612628 w 4398799"/>
                  <a:gd name="connsiteY7" fmla="*/ 330306 h 432717"/>
                  <a:gd name="connsiteX8" fmla="*/ 2327336 w 4398799"/>
                  <a:gd name="connsiteY8" fmla="*/ 410773 h 432717"/>
                  <a:gd name="connsiteX9" fmla="*/ 1998153 w 4398799"/>
                  <a:gd name="connsiteY9" fmla="*/ 315675 h 432717"/>
                  <a:gd name="connsiteX10" fmla="*/ 1712859 w 4398799"/>
                  <a:gd name="connsiteY10" fmla="*/ 432717 h 432717"/>
                  <a:gd name="connsiteX11" fmla="*/ 1378435 w 4398799"/>
                  <a:gd name="connsiteY11" fmla="*/ 330059 h 432717"/>
                  <a:gd name="connsiteX12" fmla="*/ 1054492 w 4398799"/>
                  <a:gd name="connsiteY12" fmla="*/ 418089 h 432717"/>
                  <a:gd name="connsiteX13" fmla="*/ 753150 w 4398799"/>
                  <a:gd name="connsiteY13" fmla="*/ 350585 h 432717"/>
                  <a:gd name="connsiteX14" fmla="*/ 264449 w 4398799"/>
                  <a:gd name="connsiteY14" fmla="*/ 315674 h 432717"/>
                  <a:gd name="connsiteX15" fmla="*/ 300699 w 4398799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63213 w 4361755"/>
                  <a:gd name="connsiteY5" fmla="*/ 344935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63213 w 4361755"/>
                  <a:gd name="connsiteY5" fmla="*/ 344935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61109 w 4361755"/>
                  <a:gd name="connsiteY9" fmla="*/ 315675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84860 w 4361755"/>
                  <a:gd name="connsiteY9" fmla="*/ 339426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  <a:gd name="connsiteX0" fmla="*/ 263655 w 4361755"/>
                  <a:gd name="connsiteY0" fmla="*/ 9282 h 432717"/>
                  <a:gd name="connsiteX1" fmla="*/ 4089833 w 4361755"/>
                  <a:gd name="connsiteY1" fmla="*/ 0 h 432717"/>
                  <a:gd name="connsiteX2" fmla="*/ 4119092 w 4361755"/>
                  <a:gd name="connsiteY2" fmla="*/ 388826 h 432717"/>
                  <a:gd name="connsiteX3" fmla="*/ 3833798 w 4361755"/>
                  <a:gd name="connsiteY3" fmla="*/ 330304 h 432717"/>
                  <a:gd name="connsiteX4" fmla="*/ 3577768 w 4361755"/>
                  <a:gd name="connsiteY4" fmla="*/ 418088 h 432717"/>
                  <a:gd name="connsiteX5" fmla="*/ 3203837 w 4361755"/>
                  <a:gd name="connsiteY5" fmla="*/ 333060 h 432717"/>
                  <a:gd name="connsiteX6" fmla="*/ 2912084 w 4361755"/>
                  <a:gd name="connsiteY6" fmla="*/ 410773 h 432717"/>
                  <a:gd name="connsiteX7" fmla="*/ 2575584 w 4361755"/>
                  <a:gd name="connsiteY7" fmla="*/ 330306 h 432717"/>
                  <a:gd name="connsiteX8" fmla="*/ 2290292 w 4361755"/>
                  <a:gd name="connsiteY8" fmla="*/ 410773 h 432717"/>
                  <a:gd name="connsiteX9" fmla="*/ 1984860 w 4361755"/>
                  <a:gd name="connsiteY9" fmla="*/ 339426 h 432717"/>
                  <a:gd name="connsiteX10" fmla="*/ 1675815 w 4361755"/>
                  <a:gd name="connsiteY10" fmla="*/ 432717 h 432717"/>
                  <a:gd name="connsiteX11" fmla="*/ 1341391 w 4361755"/>
                  <a:gd name="connsiteY11" fmla="*/ 330059 h 432717"/>
                  <a:gd name="connsiteX12" fmla="*/ 1017448 w 4361755"/>
                  <a:gd name="connsiteY12" fmla="*/ 418089 h 432717"/>
                  <a:gd name="connsiteX13" fmla="*/ 716106 w 4361755"/>
                  <a:gd name="connsiteY13" fmla="*/ 350585 h 432717"/>
                  <a:gd name="connsiteX14" fmla="*/ 366394 w 4361755"/>
                  <a:gd name="connsiteY14" fmla="*/ 388826 h 432717"/>
                  <a:gd name="connsiteX15" fmla="*/ 263655 w 4361755"/>
                  <a:gd name="connsiteY15" fmla="*/ 9282 h 43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61755" h="432717">
                    <a:moveTo>
                      <a:pt x="263655" y="9282"/>
                    </a:moveTo>
                    <a:lnTo>
                      <a:pt x="4089833" y="0"/>
                    </a:lnTo>
                    <a:cubicBezTo>
                      <a:pt x="4621459" y="5955"/>
                      <a:pt x="4228820" y="380105"/>
                      <a:pt x="4119092" y="388826"/>
                    </a:cubicBezTo>
                    <a:cubicBezTo>
                      <a:pt x="4009364" y="397547"/>
                      <a:pt x="3953280" y="336400"/>
                      <a:pt x="3833798" y="330304"/>
                    </a:cubicBezTo>
                    <a:cubicBezTo>
                      <a:pt x="3714317" y="324208"/>
                      <a:pt x="3672866" y="405896"/>
                      <a:pt x="3577768" y="418088"/>
                    </a:cubicBezTo>
                    <a:cubicBezTo>
                      <a:pt x="3482670" y="430280"/>
                      <a:pt x="3314784" y="334279"/>
                      <a:pt x="3203837" y="333060"/>
                    </a:cubicBezTo>
                    <a:cubicBezTo>
                      <a:pt x="3092890" y="331841"/>
                      <a:pt x="3046196" y="415650"/>
                      <a:pt x="2912084" y="410773"/>
                    </a:cubicBezTo>
                    <a:cubicBezTo>
                      <a:pt x="2777972" y="405896"/>
                      <a:pt x="2670681" y="303484"/>
                      <a:pt x="2575584" y="330306"/>
                    </a:cubicBezTo>
                    <a:lnTo>
                      <a:pt x="2290292" y="410773"/>
                    </a:lnTo>
                    <a:cubicBezTo>
                      <a:pt x="2187880" y="408335"/>
                      <a:pt x="2087273" y="335769"/>
                      <a:pt x="1984860" y="339426"/>
                    </a:cubicBezTo>
                    <a:cubicBezTo>
                      <a:pt x="1882447" y="343083"/>
                      <a:pt x="1779101" y="430320"/>
                      <a:pt x="1675815" y="432717"/>
                    </a:cubicBezTo>
                    <a:cubicBezTo>
                      <a:pt x="1476212" y="427799"/>
                      <a:pt x="1451119" y="332497"/>
                      <a:pt x="1341391" y="330059"/>
                    </a:cubicBezTo>
                    <a:cubicBezTo>
                      <a:pt x="1231663" y="327621"/>
                      <a:pt x="1135073" y="402476"/>
                      <a:pt x="1017448" y="418089"/>
                    </a:cubicBezTo>
                    <a:cubicBezTo>
                      <a:pt x="899823" y="433702"/>
                      <a:pt x="824615" y="355462"/>
                      <a:pt x="716106" y="350585"/>
                    </a:cubicBezTo>
                    <a:cubicBezTo>
                      <a:pt x="607597" y="345708"/>
                      <a:pt x="428391" y="457902"/>
                      <a:pt x="366394" y="388826"/>
                    </a:cubicBezTo>
                    <a:cubicBezTo>
                      <a:pt x="304397" y="319750"/>
                      <a:pt x="-356918" y="30195"/>
                      <a:pt x="263655" y="92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04005" y="1531469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  <a:t>Plug</a:t>
              </a:r>
              <a:endParaRPr lang="en-US" sz="2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54175" y="2363573"/>
              <a:ext cx="129875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  <a:t>Stratified</a:t>
              </a:r>
              <a:endParaRPr lang="en-US" sz="2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58075" y="3081871"/>
              <a:ext cx="87953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  <a:t>Wavy</a:t>
              </a:r>
              <a:endParaRPr lang="en-US" sz="2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84832" y="3771749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  <a:t>Slug</a:t>
              </a:r>
              <a:endParaRPr lang="en-US" sz="2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71600" y="4411829"/>
              <a:ext cx="14558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  <a:t>Dispersed</a:t>
              </a:r>
              <a:b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</a:br>
              <a: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  <a:t>bubble</a:t>
              </a:r>
              <a:endParaRPr lang="en-US" sz="2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95239" y="5325110"/>
              <a:ext cx="1157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cs typeface="Arial" pitchFamily="34" charset="0"/>
                </a:rPr>
                <a:t>Annular</a:t>
              </a:r>
              <a:endParaRPr lang="en-US" sz="2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2598" y="3770015"/>
              <a:ext cx="3341437" cy="539496"/>
              <a:chOff x="2932598" y="3770015"/>
              <a:chExt cx="3341437" cy="539496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932598" y="3772198"/>
                <a:ext cx="3341437" cy="524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200400" y="3770015"/>
                <a:ext cx="1072062" cy="53949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871538" y="3770015"/>
                <a:ext cx="1072062" cy="53949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932598" y="3772198"/>
                <a:ext cx="334143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932598" y="4296346"/>
                <a:ext cx="3341437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Rectangle 91"/>
          <p:cNvSpPr/>
          <p:nvPr/>
        </p:nvSpPr>
        <p:spPr>
          <a:xfrm>
            <a:off x="3611880" y="3529584"/>
            <a:ext cx="5091052" cy="731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340" name="Picture 4" descr="http://www.worldofstock.com/slides/BEN1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8" y="1407410"/>
            <a:ext cx="2829881" cy="42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4840" y="6181344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worldofstock.com</a:t>
            </a:r>
            <a:endParaRPr lang="en-US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828032" y="6181344"/>
            <a:ext cx="3904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Ghajar</a:t>
            </a:r>
            <a:r>
              <a:rPr 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sz="1200" i="1" dirty="0" smtClean="0">
                <a:solidFill>
                  <a:prstClr val="black"/>
                </a:solidFill>
                <a:cs typeface="Arial" panose="020B0604020202020204" pitchFamily="34" charset="0"/>
              </a:rPr>
              <a:t>J</a:t>
            </a:r>
            <a:r>
              <a:rPr lang="en-US" sz="1200" i="1" dirty="0">
                <a:solidFill>
                  <a:prstClr val="black"/>
                </a:solidFill>
                <a:cs typeface="Arial" panose="020B0604020202020204" pitchFamily="34" charset="0"/>
              </a:rPr>
              <a:t>. Braz. Soc. Mech. Sci</a:t>
            </a:r>
            <a:r>
              <a:rPr lang="en-US" sz="1200" i="1" dirty="0" smtClean="0">
                <a:solidFill>
                  <a:prstClr val="black"/>
                </a:solidFill>
                <a:cs typeface="Arial" panose="020B0604020202020204" pitchFamily="34" charset="0"/>
              </a:rPr>
              <a:t>.,</a:t>
            </a:r>
            <a:r>
              <a:rPr 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 27 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(1), </a:t>
            </a:r>
            <a:r>
              <a:rPr 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46</a:t>
            </a:r>
            <a:r>
              <a:rPr lang="sv-SE" sz="1200" dirty="0" smtClean="0">
                <a:solidFill>
                  <a:prstClr val="black"/>
                </a:solidFill>
                <a:cs typeface="Arial" pitchFamily="34" charset="0"/>
              </a:rPr>
              <a:t>–</a:t>
            </a:r>
            <a:r>
              <a:rPr 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73, 2005.</a:t>
            </a:r>
            <a:endParaRPr lang="en-US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Slide Number Placeholder 11"/>
          <p:cNvSpPr txBox="1">
            <a:spLocks/>
          </p:cNvSpPr>
          <p:nvPr/>
        </p:nvSpPr>
        <p:spPr>
          <a:xfrm>
            <a:off x="6985678" y="6501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4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ng slug mix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824" b="22352"/>
          <a:stretch/>
        </p:blipFill>
        <p:spPr>
          <a:xfrm>
            <a:off x="5020056" y="2601063"/>
            <a:ext cx="3279760" cy="3324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88"/>
            <a:ext cx="9144000" cy="886968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/>
            <a:r>
              <a:rPr lang="en-US" sz="36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Slug flow for crystallization</a:t>
            </a:r>
            <a:endParaRPr lang="en-US" sz="36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11480" y="2468880"/>
            <a:ext cx="4349171" cy="3836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200"/>
              </a:spcBef>
            </a:pP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Operate under conditions </a:t>
            </a:r>
            <a:b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where slugs spontaneously form</a:t>
            </a:r>
          </a:p>
          <a:p>
            <a:pPr marL="228600" indent="-228600">
              <a:spcBef>
                <a:spcPts val="1200"/>
              </a:spcBef>
            </a:pP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Grow crystals within each slug</a:t>
            </a:r>
          </a:p>
          <a:p>
            <a:pPr marL="228600" indent="-228600">
              <a:spcBef>
                <a:spcPts val="1200"/>
              </a:spcBef>
            </a:pP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Uniform T and C in each slug</a:t>
            </a:r>
          </a:p>
          <a:p>
            <a:pPr marL="228600" indent="-228600">
              <a:spcBef>
                <a:spcPts val="1200"/>
              </a:spcBef>
            </a:pP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Reduce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scale-up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risk (use same</a:t>
            </a:r>
            <a:b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slug and tube dimensions </a:t>
            </a:r>
            <a:b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 lab and production scales)</a:t>
            </a:r>
          </a:p>
          <a:p>
            <a:pPr marL="228600" indent="-228600">
              <a:spcBef>
                <a:spcPts val="1200"/>
              </a:spcBef>
            </a:pP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Separate control of crystal nucleation and growth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00200" y="1338166"/>
            <a:ext cx="3931920" cy="682658"/>
            <a:chOff x="4315968" y="2468880"/>
            <a:chExt cx="3931920" cy="682658"/>
          </a:xfrm>
        </p:grpSpPr>
        <p:grpSp>
          <p:nvGrpSpPr>
            <p:cNvPr id="12" name="Group 11"/>
            <p:cNvGrpSpPr/>
            <p:nvPr/>
          </p:nvGrpSpPr>
          <p:grpSpPr>
            <a:xfrm flipH="1">
              <a:off x="4315968" y="2468880"/>
              <a:ext cx="3931920" cy="682658"/>
              <a:chOff x="6310908" y="2532888"/>
              <a:chExt cx="2101572" cy="384051"/>
            </a:xfrm>
          </p:grpSpPr>
          <p:sp>
            <p:nvSpPr>
              <p:cNvPr id="19" name="AutoShape 5"/>
              <p:cNvSpPr>
                <a:spLocks noChangeArrowheads="1"/>
              </p:cNvSpPr>
              <p:nvPr/>
            </p:nvSpPr>
            <p:spPr bwMode="auto">
              <a:xfrm rot="5400000">
                <a:off x="7170151" y="1674609"/>
                <a:ext cx="383086" cy="2101572"/>
              </a:xfrm>
              <a:prstGeom prst="can">
                <a:avLst>
                  <a:gd name="adj" fmla="val 17069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40000"/>
                  </a:spcBef>
                  <a:buFontTx/>
                  <a:buChar char="•"/>
                </a:pPr>
                <a:endParaRPr lang="zh-CN" altLang="en-US" sz="2200">
                  <a:solidFill>
                    <a:srgbClr val="0000AA"/>
                  </a:solidFill>
                </a:endParaRPr>
              </a:p>
            </p:txBody>
          </p:sp>
          <p:sp>
            <p:nvSpPr>
              <p:cNvPr id="20" name="Flowchart: Terminator 19"/>
              <p:cNvSpPr/>
              <p:nvPr/>
            </p:nvSpPr>
            <p:spPr>
              <a:xfrm>
                <a:off x="6519780" y="2532888"/>
                <a:ext cx="420516" cy="384051"/>
              </a:xfrm>
              <a:prstGeom prst="flowChartTerminator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lowchart: Terminator 20"/>
              <p:cNvSpPr/>
              <p:nvPr/>
            </p:nvSpPr>
            <p:spPr>
              <a:xfrm>
                <a:off x="7156223" y="2532888"/>
                <a:ext cx="420516" cy="384051"/>
              </a:xfrm>
              <a:prstGeom prst="flowChartTerminator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Flowchart: Terminator 21"/>
              <p:cNvSpPr/>
              <p:nvPr/>
            </p:nvSpPr>
            <p:spPr>
              <a:xfrm>
                <a:off x="7782008" y="2532888"/>
                <a:ext cx="420516" cy="384051"/>
              </a:xfrm>
              <a:prstGeom prst="flowChartTerminator">
                <a:avLst/>
              </a:prstGeom>
              <a:solidFill>
                <a:srgbClr val="FFFF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018676" y="2532888"/>
              <a:ext cx="537572" cy="192024"/>
              <a:chOff x="9500616" y="2596896"/>
              <a:chExt cx="704088" cy="256032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9500616" y="2596896"/>
                <a:ext cx="704088" cy="256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9756648" y="2852928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9820656" y="2596896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 flipV="1">
              <a:off x="6024934" y="2865920"/>
              <a:ext cx="537572" cy="192024"/>
              <a:chOff x="9500616" y="2596896"/>
              <a:chExt cx="704088" cy="256032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9500616" y="2596896"/>
                <a:ext cx="704088" cy="256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>
                <a:off x="9756648" y="2852928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9820656" y="2596896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7196328" y="2532888"/>
              <a:ext cx="537572" cy="192024"/>
              <a:chOff x="9500616" y="2596896"/>
              <a:chExt cx="704088" cy="256032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9500616" y="2596896"/>
                <a:ext cx="704088" cy="256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H="1">
                <a:off x="9756648" y="2852928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9820656" y="2596896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 flipV="1">
              <a:off x="7202586" y="2865920"/>
              <a:ext cx="537572" cy="192024"/>
              <a:chOff x="9500616" y="2596896"/>
              <a:chExt cx="704088" cy="256032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9500616" y="2596896"/>
                <a:ext cx="704088" cy="256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9756648" y="2852928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9820656" y="2596896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4828032" y="2532888"/>
              <a:ext cx="537572" cy="192024"/>
              <a:chOff x="9500616" y="2596896"/>
              <a:chExt cx="704088" cy="256032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9500616" y="2596896"/>
                <a:ext cx="704088" cy="256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H="1">
                <a:off x="9756648" y="2852928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9820656" y="2596896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 flipV="1">
              <a:off x="4834290" y="2865920"/>
              <a:ext cx="537572" cy="192024"/>
              <a:chOff x="9500616" y="2596896"/>
              <a:chExt cx="704088" cy="25603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9500616" y="2596896"/>
                <a:ext cx="704088" cy="256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9756648" y="2852928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9820656" y="2596896"/>
                <a:ext cx="1280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ight Arrow 59"/>
          <p:cNvSpPr/>
          <p:nvPr/>
        </p:nvSpPr>
        <p:spPr>
          <a:xfrm flipH="1">
            <a:off x="539496" y="1444752"/>
            <a:ext cx="704088" cy="5120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244432" y="2679787"/>
            <a:ext cx="29120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Video, slowed by 8 times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 flipH="1">
            <a:off x="5852160" y="1444752"/>
            <a:ext cx="704088" cy="5120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lide Number Placeholder 11"/>
          <p:cNvSpPr txBox="1">
            <a:spLocks/>
          </p:cNvSpPr>
          <p:nvPr/>
        </p:nvSpPr>
        <p:spPr>
          <a:xfrm>
            <a:off x="6985678" y="6501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Arial"/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4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95896" y="6064698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ucleation</a:t>
            </a:r>
            <a:endParaRPr lang="en-US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89421" y="6064698"/>
            <a:ext cx="261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Controlled Growth</a:t>
            </a:r>
            <a:endParaRPr lang="en-US" sz="200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Slug-flow </a:t>
            </a:r>
            <a:r>
              <a:rPr lang="en-US" sz="35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crystallization process design</a:t>
            </a:r>
            <a:endParaRPr lang="en-US" sz="35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8056" y="3813048"/>
            <a:ext cx="8046720" cy="2014132"/>
            <a:chOff x="621792" y="1337250"/>
            <a:chExt cx="8046720" cy="2014132"/>
          </a:xfrm>
        </p:grpSpPr>
        <p:sp>
          <p:nvSpPr>
            <p:cNvPr id="4" name="Rectangle 3"/>
            <p:cNvSpPr/>
            <p:nvPr/>
          </p:nvSpPr>
          <p:spPr>
            <a:xfrm>
              <a:off x="7708175" y="1620714"/>
              <a:ext cx="960337" cy="10058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4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7288" y="1620714"/>
              <a:ext cx="1031104" cy="1005840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3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734019" y="1620714"/>
              <a:ext cx="950245" cy="1005840"/>
            </a:xfrm>
            <a:prstGeom prst="rect">
              <a:avLst/>
            </a:prstGeom>
            <a:solidFill>
              <a:srgbClr val="8802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2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79264" y="1620714"/>
              <a:ext cx="944880" cy="10058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1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3920" y="2009750"/>
              <a:ext cx="3916680" cy="429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288791" y="1876746"/>
              <a:ext cx="284597" cy="3200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6518" y="1492697"/>
              <a:ext cx="521208" cy="5212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0775" y="1492698"/>
              <a:ext cx="28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160776" y="1876746"/>
              <a:ext cx="1463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011680" y="2333946"/>
              <a:ext cx="1152144" cy="822960"/>
            </a:xfrm>
            <a:prstGeom prst="rect">
              <a:avLst/>
            </a:prstGeom>
            <a:solidFill>
              <a:srgbClr val="2C0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11680" y="1337250"/>
              <a:ext cx="1149096" cy="7315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369944" y="2322874"/>
              <a:ext cx="380432" cy="363268"/>
            </a:xfrm>
            <a:prstGeom prst="straightConnector1">
              <a:avLst/>
            </a:prstGeom>
            <a:ln w="38100">
              <a:solidFill>
                <a:srgbClr val="2C016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803904" y="2219177"/>
              <a:ext cx="73152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46939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09332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893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29400" y="2009751"/>
              <a:ext cx="685800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90533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30613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621792" y="2014573"/>
              <a:ext cx="1005840" cy="584775"/>
            </a:xfrm>
            <a:prstGeom prst="rect">
              <a:avLst/>
            </a:prstGeom>
            <a:solidFill>
              <a:srgbClr val="FF000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Solution</a:t>
              </a:r>
            </a:p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14"/>
            <p:cNvSpPr txBox="1">
              <a:spLocks noChangeArrowheads="1"/>
            </p:cNvSpPr>
            <p:nvPr/>
          </p:nvSpPr>
          <p:spPr bwMode="auto">
            <a:xfrm>
              <a:off x="621792" y="2766607"/>
              <a:ext cx="1005840" cy="584775"/>
            </a:xfrm>
            <a:prstGeom prst="rect">
              <a:avLst/>
            </a:prstGeom>
            <a:solidFill>
              <a:srgbClr val="0070C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Solution B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>
              <a:off x="3334512" y="2201032"/>
              <a:ext cx="265176" cy="256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3467100" y="2439453"/>
              <a:ext cx="484632" cy="4663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159632" y="2452818"/>
              <a:ext cx="2103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163824" y="2900874"/>
              <a:ext cx="320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3426518" y="1753301"/>
              <a:ext cx="374338" cy="37947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ight Brace 56"/>
            <p:cNvSpPr/>
            <p:nvPr/>
          </p:nvSpPr>
          <p:spPr>
            <a:xfrm>
              <a:off x="1627632" y="2260794"/>
              <a:ext cx="346342" cy="914400"/>
            </a:xfrm>
            <a:prstGeom prst="rightBrac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931920" y="2447777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931920" y="2004762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283464" y="3666744"/>
            <a:ext cx="8686800" cy="283464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24910" y="6064698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Slug formation</a:t>
            </a:r>
            <a:endParaRPr lang="en-US" sz="20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Group 39"/>
          <p:cNvGrpSpPr>
            <a:grpSpLocks/>
          </p:cNvGrpSpPr>
          <p:nvPr/>
        </p:nvGrpSpPr>
        <p:grpSpPr bwMode="auto">
          <a:xfrm>
            <a:off x="3946236" y="1993735"/>
            <a:ext cx="4388701" cy="731179"/>
            <a:chOff x="4083" y="3093"/>
            <a:chExt cx="1103" cy="517"/>
          </a:xfrm>
        </p:grpSpPr>
        <p:sp>
          <p:nvSpPr>
            <p:cNvPr id="64" name="AutoShape 41"/>
            <p:cNvSpPr>
              <a:spLocks noChangeArrowheads="1"/>
            </p:cNvSpPr>
            <p:nvPr/>
          </p:nvSpPr>
          <p:spPr bwMode="gray">
            <a:xfrm>
              <a:off x="4083" y="3093"/>
              <a:ext cx="1103" cy="517"/>
            </a:xfrm>
            <a:prstGeom prst="flowChartAlternateProcess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 Box 42"/>
            <p:cNvSpPr txBox="1">
              <a:spLocks noChangeArrowheads="1"/>
            </p:cNvSpPr>
            <p:nvPr/>
          </p:nvSpPr>
          <p:spPr bwMode="gray">
            <a:xfrm>
              <a:off x="4083" y="3112"/>
              <a:ext cx="1103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Control dissolution and growth</a:t>
              </a:r>
            </a:p>
            <a:p>
              <a:pPr algn="ctr"/>
              <a:r>
                <a:rPr lang="en-US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</a:t>
              </a:r>
              <a:r>
                <a:rPr lang="en-US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 slugs</a:t>
              </a:r>
              <a:endPara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39"/>
          <p:cNvGrpSpPr>
            <a:grpSpLocks/>
          </p:cNvGrpSpPr>
          <p:nvPr/>
        </p:nvGrpSpPr>
        <p:grpSpPr bwMode="auto">
          <a:xfrm>
            <a:off x="987552" y="3044953"/>
            <a:ext cx="7068836" cy="483098"/>
            <a:chOff x="3147" y="2963"/>
            <a:chExt cx="1891" cy="384"/>
          </a:xfrm>
        </p:grpSpPr>
        <p:sp>
          <p:nvSpPr>
            <p:cNvPr id="67" name="AutoShape 41"/>
            <p:cNvSpPr>
              <a:spLocks noChangeArrowheads="1"/>
            </p:cNvSpPr>
            <p:nvPr/>
          </p:nvSpPr>
          <p:spPr bwMode="gray">
            <a:xfrm>
              <a:off x="3147" y="2963"/>
              <a:ext cx="1891" cy="384"/>
            </a:xfrm>
            <a:prstGeom prst="flowChartAlternateProcess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00007A"/>
              </a:prst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 Box 42"/>
            <p:cNvSpPr txBox="1">
              <a:spLocks noChangeArrowheads="1"/>
            </p:cNvSpPr>
            <p:nvPr/>
          </p:nvSpPr>
          <p:spPr bwMode="gray">
            <a:xfrm>
              <a:off x="3215" y="2987"/>
              <a:ext cx="1782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3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Achieve target CSD (</a:t>
              </a:r>
              <a:r>
                <a:rPr lang="en-US" sz="23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e.g., uniform crystals</a:t>
              </a:r>
              <a:r>
                <a:rPr lang="en-US" sz="23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en-US" sz="23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03504" y="868681"/>
            <a:ext cx="2624328" cy="1133855"/>
            <a:chOff x="603504" y="932688"/>
            <a:chExt cx="2624328" cy="1133855"/>
          </a:xfrm>
        </p:grpSpPr>
        <p:cxnSp>
          <p:nvCxnSpPr>
            <p:cNvPr id="70" name="AutoShape 40"/>
            <p:cNvCxnSpPr>
              <a:cxnSpLocks noChangeShapeType="1"/>
            </p:cNvCxnSpPr>
            <p:nvPr/>
          </p:nvCxnSpPr>
          <p:spPr bwMode="gray">
            <a:xfrm>
              <a:off x="1903012" y="1700783"/>
              <a:ext cx="0" cy="365760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lg" len="lg"/>
            </a:ln>
          </p:spPr>
        </p:cxnSp>
        <p:grpSp>
          <p:nvGrpSpPr>
            <p:cNvPr id="71" name="Group 39"/>
            <p:cNvGrpSpPr>
              <a:grpSpLocks/>
            </p:cNvGrpSpPr>
            <p:nvPr/>
          </p:nvGrpSpPr>
          <p:grpSpPr bwMode="auto">
            <a:xfrm>
              <a:off x="603504" y="932688"/>
              <a:ext cx="2624328" cy="799417"/>
              <a:chOff x="3915" y="2717"/>
              <a:chExt cx="1248" cy="892"/>
            </a:xfrm>
          </p:grpSpPr>
          <p:cxnSp>
            <p:nvCxnSpPr>
              <p:cNvPr id="72" name="AutoShape 40"/>
              <p:cNvCxnSpPr>
                <a:cxnSpLocks noChangeShapeType="1"/>
              </p:cNvCxnSpPr>
              <p:nvPr/>
            </p:nvCxnSpPr>
            <p:spPr bwMode="gray">
              <a:xfrm flipH="1">
                <a:off x="4625" y="2903"/>
                <a:ext cx="4" cy="179"/>
              </a:xfrm>
              <a:prstGeom prst="straightConnector1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73" name="AutoShape 41"/>
              <p:cNvSpPr>
                <a:spLocks noChangeArrowheads="1"/>
              </p:cNvSpPr>
              <p:nvPr/>
            </p:nvSpPr>
            <p:spPr bwMode="gray">
              <a:xfrm>
                <a:off x="3915" y="2717"/>
                <a:ext cx="1248" cy="892"/>
              </a:xfrm>
              <a:prstGeom prst="flowChartAlternateProcess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Text Box 42"/>
              <p:cNvSpPr txBox="1">
                <a:spLocks noChangeArrowheads="1"/>
              </p:cNvSpPr>
              <p:nvPr/>
            </p:nvSpPr>
            <p:spPr bwMode="gray">
              <a:xfrm>
                <a:off x="3915" y="2784"/>
                <a:ext cx="1240" cy="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Nucleate crystals </a:t>
                </a:r>
                <a:b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(e.g., in </a:t>
                </a:r>
                <a:r>
                  <a:rPr lang="en-US" b="1" dirty="0" err="1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micromixers</a:t>
                </a:r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en-US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3547872" y="868680"/>
            <a:ext cx="2595563" cy="1133222"/>
            <a:chOff x="3547872" y="932687"/>
            <a:chExt cx="2595563" cy="1133222"/>
          </a:xfrm>
        </p:grpSpPr>
        <p:grpSp>
          <p:nvGrpSpPr>
            <p:cNvPr id="100" name="Group 28"/>
            <p:cNvGrpSpPr>
              <a:grpSpLocks/>
            </p:cNvGrpSpPr>
            <p:nvPr/>
          </p:nvGrpSpPr>
          <p:grpSpPr bwMode="auto">
            <a:xfrm>
              <a:off x="3547872" y="932687"/>
              <a:ext cx="2595563" cy="799417"/>
              <a:chOff x="3859" y="1080"/>
              <a:chExt cx="1635" cy="469"/>
            </a:xfrm>
          </p:grpSpPr>
          <p:sp>
            <p:nvSpPr>
              <p:cNvPr id="102" name="AutoShape 29"/>
              <p:cNvSpPr>
                <a:spLocks noChangeArrowheads="1"/>
              </p:cNvSpPr>
              <p:nvPr/>
            </p:nvSpPr>
            <p:spPr bwMode="gray">
              <a:xfrm>
                <a:off x="3879" y="1080"/>
                <a:ext cx="1576" cy="469"/>
              </a:xfrm>
              <a:prstGeom prst="flowChartAlternateProcess">
                <a:avLst/>
              </a:prstGeom>
              <a:solidFill>
                <a:srgbClr val="00B0F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 wrap="none" anchor="ctr"/>
              <a:lstStyle/>
              <a:p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Text Box 30"/>
              <p:cNvSpPr txBox="1">
                <a:spLocks noChangeArrowheads="1"/>
              </p:cNvSpPr>
              <p:nvPr/>
            </p:nvSpPr>
            <p:spPr bwMode="gray">
              <a:xfrm>
                <a:off x="3859" y="1124"/>
                <a:ext cx="1635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Generate liquid slugs </a:t>
                </a:r>
                <a:endParaRPr lang="en-US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in tubing</a:t>
                </a:r>
                <a:endParaRPr lang="en-US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1" name="AutoShape 36"/>
            <p:cNvCxnSpPr>
              <a:cxnSpLocks noChangeShapeType="1"/>
            </p:cNvCxnSpPr>
            <p:nvPr/>
          </p:nvCxnSpPr>
          <p:spPr bwMode="gray">
            <a:xfrm flipH="1">
              <a:off x="4820094" y="1700784"/>
              <a:ext cx="0" cy="36512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104" name="AutoShape 40"/>
          <p:cNvCxnSpPr>
            <a:cxnSpLocks noChangeShapeType="1"/>
          </p:cNvCxnSpPr>
          <p:nvPr/>
        </p:nvCxnSpPr>
        <p:spPr bwMode="gray">
          <a:xfrm>
            <a:off x="6131188" y="2668115"/>
            <a:ext cx="7938" cy="358550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lg" len="lg"/>
          </a:ln>
        </p:spPr>
      </p:cxnSp>
      <p:grpSp>
        <p:nvGrpSpPr>
          <p:cNvPr id="105" name="Group 104"/>
          <p:cNvGrpSpPr/>
          <p:nvPr/>
        </p:nvGrpSpPr>
        <p:grpSpPr>
          <a:xfrm>
            <a:off x="6251471" y="868680"/>
            <a:ext cx="2545057" cy="1126646"/>
            <a:chOff x="6251471" y="932687"/>
            <a:chExt cx="2545057" cy="1126646"/>
          </a:xfrm>
        </p:grpSpPr>
        <p:grpSp>
          <p:nvGrpSpPr>
            <p:cNvPr id="106" name="Group 35"/>
            <p:cNvGrpSpPr>
              <a:grpSpLocks/>
            </p:cNvGrpSpPr>
            <p:nvPr/>
          </p:nvGrpSpPr>
          <p:grpSpPr bwMode="auto">
            <a:xfrm>
              <a:off x="6251471" y="932687"/>
              <a:ext cx="2545057" cy="799417"/>
              <a:chOff x="4179" y="2367"/>
              <a:chExt cx="1592" cy="480"/>
            </a:xfrm>
          </p:grpSpPr>
          <p:sp>
            <p:nvSpPr>
              <p:cNvPr id="108" name="AutoShape 37"/>
              <p:cNvSpPr>
                <a:spLocks noChangeArrowheads="1"/>
              </p:cNvSpPr>
              <p:nvPr/>
            </p:nvSpPr>
            <p:spPr bwMode="gray">
              <a:xfrm>
                <a:off x="4206" y="2367"/>
                <a:ext cx="1510" cy="480"/>
              </a:xfrm>
              <a:prstGeom prst="flowChartAlternateProcess">
                <a:avLst/>
              </a:prstGeom>
              <a:solidFill>
                <a:srgbClr val="0000CC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 wrap="none" anchor="ctr"/>
              <a:lstStyle/>
              <a:p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Text Box 38"/>
              <p:cNvSpPr txBox="1">
                <a:spLocks noChangeArrowheads="1"/>
              </p:cNvSpPr>
              <p:nvPr/>
            </p:nvSpPr>
            <p:spPr bwMode="gray">
              <a:xfrm>
                <a:off x="4179" y="2405"/>
                <a:ext cx="1592" cy="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Use spatially varying </a:t>
                </a:r>
              </a:p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temperature profile</a:t>
                </a:r>
                <a:endParaRPr lang="en-US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07" name="AutoShape 40"/>
            <p:cNvCxnSpPr>
              <a:cxnSpLocks noChangeShapeType="1"/>
            </p:cNvCxnSpPr>
            <p:nvPr/>
          </p:nvCxnSpPr>
          <p:spPr bwMode="gray">
            <a:xfrm>
              <a:off x="7506843" y="1700783"/>
              <a:ext cx="7938" cy="358550"/>
            </a:xfrm>
            <a:prstGeom prst="straightConnector1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110" name="Group 109"/>
          <p:cNvGrpSpPr/>
          <p:nvPr/>
        </p:nvGrpSpPr>
        <p:grpSpPr>
          <a:xfrm>
            <a:off x="603504" y="2014951"/>
            <a:ext cx="2624328" cy="1011714"/>
            <a:chOff x="603504" y="2078958"/>
            <a:chExt cx="2624328" cy="1011714"/>
          </a:xfrm>
        </p:grpSpPr>
        <p:cxnSp>
          <p:nvCxnSpPr>
            <p:cNvPr id="111" name="AutoShape 40"/>
            <p:cNvCxnSpPr>
              <a:cxnSpLocks noChangeShapeType="1"/>
            </p:cNvCxnSpPr>
            <p:nvPr/>
          </p:nvCxnSpPr>
          <p:spPr bwMode="gray">
            <a:xfrm>
              <a:off x="1912239" y="2724912"/>
              <a:ext cx="0" cy="365760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lg" len="lg"/>
            </a:ln>
          </p:spPr>
        </p:cxnSp>
        <p:grpSp>
          <p:nvGrpSpPr>
            <p:cNvPr id="112" name="Group 39"/>
            <p:cNvGrpSpPr>
              <a:grpSpLocks/>
            </p:cNvGrpSpPr>
            <p:nvPr/>
          </p:nvGrpSpPr>
          <p:grpSpPr bwMode="auto">
            <a:xfrm>
              <a:off x="603504" y="2078958"/>
              <a:ext cx="2624328" cy="709961"/>
              <a:chOff x="3915" y="2717"/>
              <a:chExt cx="1248" cy="892"/>
            </a:xfrm>
          </p:grpSpPr>
          <p:cxnSp>
            <p:nvCxnSpPr>
              <p:cNvPr id="113" name="AutoShape 40"/>
              <p:cNvCxnSpPr>
                <a:cxnSpLocks noChangeShapeType="1"/>
              </p:cNvCxnSpPr>
              <p:nvPr/>
            </p:nvCxnSpPr>
            <p:spPr bwMode="gray">
              <a:xfrm flipH="1">
                <a:off x="4625" y="2903"/>
                <a:ext cx="4" cy="179"/>
              </a:xfrm>
              <a:prstGeom prst="straightConnector1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114" name="AutoShape 41"/>
              <p:cNvSpPr>
                <a:spLocks noChangeArrowheads="1"/>
              </p:cNvSpPr>
              <p:nvPr/>
            </p:nvSpPr>
            <p:spPr bwMode="gray">
              <a:xfrm>
                <a:off x="3915" y="2717"/>
                <a:ext cx="1248" cy="892"/>
              </a:xfrm>
              <a:prstGeom prst="flowChartAlternateProcess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Text Box 42"/>
              <p:cNvSpPr txBox="1">
                <a:spLocks noChangeArrowheads="1"/>
              </p:cNvSpPr>
              <p:nvPr/>
            </p:nvSpPr>
            <p:spPr bwMode="gray">
              <a:xfrm>
                <a:off x="3971" y="2724"/>
                <a:ext cx="1131" cy="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Control nuclei </a:t>
                </a:r>
              </a:p>
              <a:p>
                <a:pPr algn="ctr"/>
                <a:r>
                  <a:rPr lang="en-US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number density</a:t>
                </a:r>
                <a:endParaRPr lang="en-US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116" name="Straight Arrow Connector 115"/>
          <p:cNvCxnSpPr/>
          <p:nvPr/>
        </p:nvCxnSpPr>
        <p:spPr>
          <a:xfrm flipV="1">
            <a:off x="8421624" y="4687019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ight Brace 116"/>
          <p:cNvSpPr/>
          <p:nvPr/>
        </p:nvSpPr>
        <p:spPr>
          <a:xfrm rot="5400000" flipV="1">
            <a:off x="1304924" y="5013580"/>
            <a:ext cx="232411" cy="1982724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ight Brace 117"/>
          <p:cNvSpPr/>
          <p:nvPr/>
        </p:nvSpPr>
        <p:spPr>
          <a:xfrm rot="5400000" flipV="1">
            <a:off x="3348606" y="4954146"/>
            <a:ext cx="236988" cy="210616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Right Brace 118"/>
          <p:cNvSpPr/>
          <p:nvPr/>
        </p:nvSpPr>
        <p:spPr>
          <a:xfrm rot="5400000" flipV="1">
            <a:off x="6402634" y="4025956"/>
            <a:ext cx="232410" cy="395797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Slide Number Placeholder 11"/>
          <p:cNvSpPr txBox="1">
            <a:spLocks/>
          </p:cNvSpPr>
          <p:nvPr/>
        </p:nvSpPr>
        <p:spPr>
          <a:xfrm>
            <a:off x="6985678" y="6501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/>
              </a:rPr>
              <a:t>6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0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74" grpId="0" animBg="1"/>
      <p:bldP spid="62" grpId="0"/>
      <p:bldP spid="117" grpId="0" animBg="1"/>
      <p:bldP spid="118" grpId="0" animBg="1"/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lugs with solids shortly after starting u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 cstate="print"/>
          <a:srcRect t="9533" b="27435"/>
          <a:stretch/>
        </p:blipFill>
        <p:spPr>
          <a:xfrm flipH="1">
            <a:off x="341542" y="4225984"/>
            <a:ext cx="3782402" cy="1891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Demonstration of slug-flow crystallization</a:t>
            </a:r>
          </a:p>
        </p:txBody>
      </p:sp>
      <p:pic>
        <p:nvPicPr>
          <p:cNvPr id="86" name="Content Placeholder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316" y="4186683"/>
            <a:ext cx="2574204" cy="1930653"/>
          </a:xfrm>
          <a:prstGeom prst="rect">
            <a:avLst/>
          </a:prstGeom>
        </p:spPr>
      </p:pic>
      <p:pic>
        <p:nvPicPr>
          <p:cNvPr id="87" name="first slugs come to heating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 cstate="print"/>
          <a:srcRect t="30503" r="25706" b="26710"/>
          <a:stretch/>
        </p:blipFill>
        <p:spPr>
          <a:xfrm rot="5400000">
            <a:off x="3675888" y="3941065"/>
            <a:ext cx="2944368" cy="140817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47472" y="1132071"/>
            <a:ext cx="8073022" cy="1912881"/>
            <a:chOff x="595490" y="1337250"/>
            <a:chExt cx="8073022" cy="1912881"/>
          </a:xfrm>
        </p:grpSpPr>
        <p:sp>
          <p:nvSpPr>
            <p:cNvPr id="43" name="Rectangle 42"/>
            <p:cNvSpPr/>
            <p:nvPr/>
          </p:nvSpPr>
          <p:spPr>
            <a:xfrm>
              <a:off x="7708175" y="1620714"/>
              <a:ext cx="960337" cy="10058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4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677288" y="1620714"/>
              <a:ext cx="1031104" cy="1005840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3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734019" y="1620714"/>
              <a:ext cx="950245" cy="1005840"/>
            </a:xfrm>
            <a:prstGeom prst="rect">
              <a:avLst/>
            </a:prstGeom>
            <a:solidFill>
              <a:srgbClr val="8802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2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9264" y="1620714"/>
              <a:ext cx="944880" cy="10058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1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693920" y="2009750"/>
              <a:ext cx="3916680" cy="429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3288791" y="1876746"/>
              <a:ext cx="284597" cy="3200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6518" y="1492697"/>
              <a:ext cx="521208" cy="5212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160775" y="1492698"/>
              <a:ext cx="28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160776" y="1876746"/>
              <a:ext cx="1463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2011680" y="2269938"/>
              <a:ext cx="1152144" cy="822960"/>
            </a:xfrm>
            <a:prstGeom prst="rect">
              <a:avLst/>
            </a:prstGeom>
            <a:solidFill>
              <a:srgbClr val="2C0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011680" y="1337250"/>
              <a:ext cx="1149096" cy="7315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3369944" y="2322874"/>
              <a:ext cx="380432" cy="363268"/>
            </a:xfrm>
            <a:prstGeom prst="straightConnector1">
              <a:avLst/>
            </a:prstGeom>
            <a:ln w="38100">
              <a:solidFill>
                <a:srgbClr val="2C016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803904" y="2219177"/>
              <a:ext cx="731520" cy="1137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46939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09332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9893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629400" y="2009751"/>
              <a:ext cx="685800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90533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930613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13"/>
            <p:cNvSpPr txBox="1">
              <a:spLocks noChangeArrowheads="1"/>
            </p:cNvSpPr>
            <p:nvPr/>
          </p:nvSpPr>
          <p:spPr bwMode="auto">
            <a:xfrm>
              <a:off x="595490" y="1913322"/>
              <a:ext cx="1005840" cy="584775"/>
            </a:xfrm>
            <a:prstGeom prst="rect">
              <a:avLst/>
            </a:prstGeom>
            <a:solidFill>
              <a:srgbClr val="FF000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Hot solution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14"/>
            <p:cNvSpPr txBox="1">
              <a:spLocks noChangeArrowheads="1"/>
            </p:cNvSpPr>
            <p:nvPr/>
          </p:nvSpPr>
          <p:spPr bwMode="auto">
            <a:xfrm>
              <a:off x="595490" y="2665356"/>
              <a:ext cx="1005840" cy="584775"/>
            </a:xfrm>
            <a:prstGeom prst="rect">
              <a:avLst/>
            </a:prstGeom>
            <a:solidFill>
              <a:srgbClr val="0070C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Cold solution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>
              <a:off x="3334512" y="2201032"/>
              <a:ext cx="265176" cy="256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467100" y="2439453"/>
              <a:ext cx="484632" cy="4663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159632" y="2452818"/>
              <a:ext cx="2103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163824" y="2900874"/>
              <a:ext cx="320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3426518" y="1753301"/>
              <a:ext cx="374338" cy="37947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ight Brace 68"/>
            <p:cNvSpPr/>
            <p:nvPr/>
          </p:nvSpPr>
          <p:spPr>
            <a:xfrm>
              <a:off x="1616570" y="2159543"/>
              <a:ext cx="346342" cy="914400"/>
            </a:xfrm>
            <a:prstGeom prst="rightBrac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3931920" y="2447777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931920" y="2004762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/>
          <p:nvPr/>
        </p:nvCxnSpPr>
        <p:spPr>
          <a:xfrm flipV="1">
            <a:off x="550231" y="5120641"/>
            <a:ext cx="22466" cy="484632"/>
          </a:xfrm>
          <a:prstGeom prst="straightConnector1">
            <a:avLst/>
          </a:prstGeom>
          <a:ln w="38100">
            <a:solidFill>
              <a:srgbClr val="2C016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67512" y="5427965"/>
            <a:ext cx="1417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C016B"/>
                </a:solidFill>
                <a:latin typeface="Arial" pitchFamily="34" charset="0"/>
                <a:cs typeface="Arial" pitchFamily="34" charset="0"/>
              </a:rPr>
              <a:t>LAM slurry</a:t>
            </a:r>
            <a:endParaRPr lang="en-US" b="1" dirty="0">
              <a:solidFill>
                <a:srgbClr val="2C016B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572697" y="4517137"/>
            <a:ext cx="0" cy="457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89014" y="4275821"/>
            <a:ext cx="502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Air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85910" y="4275821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Slug</a:t>
            </a:r>
            <a:endParaRPr 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579048" y="5022950"/>
            <a:ext cx="731520" cy="1137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4828032" y="2803636"/>
            <a:ext cx="713232" cy="369332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45720" rIns="45720" bIns="4572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Video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285910" y="5413249"/>
            <a:ext cx="713232" cy="369332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45720" rIns="45720" bIns="4572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Video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77534" y="3364992"/>
            <a:ext cx="4009872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LAM: L-asparagine monohydrate</a:t>
            </a:r>
          </a:p>
          <a:p>
            <a:pPr>
              <a:spcBef>
                <a:spcPts val="600"/>
              </a:spcBef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High tendency to aggregate in H</a:t>
            </a:r>
            <a:r>
              <a:rPr lang="en-US" sz="19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O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8339328" y="2028183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148664" y="3454637"/>
            <a:ext cx="2007784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Handle high </a:t>
            </a:r>
          </a:p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solids density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6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49040"/>
            <a:ext cx="3657600" cy="2734914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1585525" y="2352128"/>
            <a:ext cx="1544771" cy="1138428"/>
          </a:xfrm>
          <a:prstGeom prst="rect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3749040"/>
            <a:ext cx="3659605" cy="2736412"/>
          </a:xfrm>
          <a:prstGeom prst="rect">
            <a:avLst/>
          </a:prstGeom>
        </p:spPr>
      </p:pic>
      <p:sp>
        <p:nvSpPr>
          <p:cNvPr id="43" name="Content Placeholder 2"/>
          <p:cNvSpPr txBox="1">
            <a:spLocks/>
          </p:cNvSpPr>
          <p:nvPr/>
        </p:nvSpPr>
        <p:spPr>
          <a:xfrm>
            <a:off x="1371600" y="4389120"/>
            <a:ext cx="2362181" cy="41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Laminar flow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5468112" y="4709160"/>
            <a:ext cx="2042141" cy="41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Coaxial mixer</a:t>
            </a:r>
          </a:p>
          <a:p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411480" y="1378292"/>
            <a:ext cx="8052816" cy="2178724"/>
            <a:chOff x="615696" y="1172658"/>
            <a:chExt cx="8052816" cy="2178724"/>
          </a:xfrm>
        </p:grpSpPr>
        <p:sp>
          <p:nvSpPr>
            <p:cNvPr id="78" name="Rectangle 77"/>
            <p:cNvSpPr/>
            <p:nvPr/>
          </p:nvSpPr>
          <p:spPr>
            <a:xfrm>
              <a:off x="7708175" y="1620714"/>
              <a:ext cx="960337" cy="100584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4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677288" y="1620714"/>
              <a:ext cx="1031104" cy="1005840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3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734019" y="1620714"/>
              <a:ext cx="950245" cy="1005840"/>
            </a:xfrm>
            <a:prstGeom prst="rect">
              <a:avLst/>
            </a:prstGeom>
            <a:solidFill>
              <a:srgbClr val="88027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2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779264" y="1620714"/>
              <a:ext cx="944880" cy="10058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Temp 1</a:t>
              </a:r>
            </a:p>
            <a:p>
              <a:pPr algn="ctr"/>
              <a:endPara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693920" y="2009750"/>
              <a:ext cx="3916680" cy="429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3288791" y="1876746"/>
              <a:ext cx="284597" cy="3200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26518" y="1492697"/>
              <a:ext cx="521208" cy="5212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160775" y="1492698"/>
              <a:ext cx="28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160776" y="1876746"/>
              <a:ext cx="1463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2011680" y="2219177"/>
              <a:ext cx="1152144" cy="933931"/>
            </a:xfrm>
            <a:prstGeom prst="rect">
              <a:avLst/>
            </a:prstGeom>
            <a:solidFill>
              <a:srgbClr val="2C01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011680" y="1172658"/>
              <a:ext cx="1149096" cy="92659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3369944" y="2322874"/>
              <a:ext cx="380432" cy="363268"/>
            </a:xfrm>
            <a:prstGeom prst="straightConnector1">
              <a:avLst/>
            </a:prstGeom>
            <a:ln w="38100">
              <a:solidFill>
                <a:srgbClr val="2C016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3803904" y="2219177"/>
              <a:ext cx="73152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>
              <a:off x="46939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309332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989320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629400" y="2009751"/>
              <a:ext cx="685800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290533" y="2009751"/>
              <a:ext cx="640080" cy="44306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Air</a:t>
              </a:r>
              <a:endPara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930613" y="2009751"/>
              <a:ext cx="679987" cy="443067"/>
            </a:xfrm>
            <a:prstGeom prst="rect">
              <a:avLst/>
            </a:prstGeom>
            <a:solidFill>
              <a:srgbClr val="2C01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Slurry</a:t>
              </a:r>
              <a:endPara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Box 13"/>
            <p:cNvSpPr txBox="1">
              <a:spLocks noChangeArrowheads="1"/>
            </p:cNvSpPr>
            <p:nvPr/>
          </p:nvSpPr>
          <p:spPr bwMode="auto">
            <a:xfrm>
              <a:off x="615696" y="2014573"/>
              <a:ext cx="1005840" cy="584775"/>
            </a:xfrm>
            <a:prstGeom prst="rect">
              <a:avLst/>
            </a:prstGeom>
            <a:solidFill>
              <a:srgbClr val="FF000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Hot solution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TextBox 14"/>
            <p:cNvSpPr txBox="1">
              <a:spLocks noChangeArrowheads="1"/>
            </p:cNvSpPr>
            <p:nvPr/>
          </p:nvSpPr>
          <p:spPr bwMode="auto">
            <a:xfrm>
              <a:off x="615696" y="2766607"/>
              <a:ext cx="1005840" cy="584775"/>
            </a:xfrm>
            <a:prstGeom prst="rect">
              <a:avLst/>
            </a:prstGeom>
            <a:solidFill>
              <a:srgbClr val="0070C0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Cold solution</a:t>
              </a:r>
              <a:endParaRPr lang="en-SG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rot="5400000">
              <a:off x="3334512" y="2201032"/>
              <a:ext cx="265176" cy="256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3467100" y="2439453"/>
              <a:ext cx="484632" cy="4663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3159632" y="2452818"/>
              <a:ext cx="2103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163824" y="2900874"/>
              <a:ext cx="3200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3426518" y="1753301"/>
              <a:ext cx="374338" cy="37947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ight Brace 103"/>
            <p:cNvSpPr/>
            <p:nvPr/>
          </p:nvSpPr>
          <p:spPr>
            <a:xfrm>
              <a:off x="1616570" y="2260794"/>
              <a:ext cx="346342" cy="914400"/>
            </a:xfrm>
            <a:prstGeom prst="rightBrac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3931920" y="2447777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931920" y="2004762"/>
              <a:ext cx="466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/>
          <p:cNvCxnSpPr/>
          <p:nvPr/>
        </p:nvCxnSpPr>
        <p:spPr>
          <a:xfrm flipV="1">
            <a:off x="8412480" y="246642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0" y="-27432"/>
            <a:ext cx="9144000" cy="118872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Improvement of mixing hydrodynamics </a:t>
            </a:r>
            <a:br>
              <a:rPr lang="en-US" sz="35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35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to increase seed size uniformity</a:t>
            </a:r>
            <a:endParaRPr lang="en-US" sz="3500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4427" y="598196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µm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79576" y="5925312"/>
            <a:ext cx="879408" cy="461665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bIns="13716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µm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07592" y="6284161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020056" y="5975711"/>
            <a:ext cx="879408" cy="461665"/>
          </a:xfrm>
          <a:prstGeom prst="rect">
            <a:avLst/>
          </a:prstGeom>
          <a:solidFill>
            <a:schemeClr val="bg1"/>
          </a:solidFill>
        </p:spPr>
        <p:txBody>
          <a:bodyPr wrap="none" lIns="45720" rIns="45720" bIns="13716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µm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5148072" y="6334560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ontent Placeholder 4"/>
          <p:cNvSpPr>
            <a:spLocks noGrp="1"/>
          </p:cNvSpPr>
          <p:nvPr>
            <p:ph sz="half" idx="2"/>
          </p:nvPr>
        </p:nvSpPr>
        <p:spPr>
          <a:xfrm>
            <a:off x="2843784" y="1116843"/>
            <a:ext cx="2450592" cy="381000"/>
          </a:xfrm>
        </p:spPr>
        <p:txBody>
          <a:bodyPr>
            <a:noAutofit/>
          </a:bodyPr>
          <a:lstStyle/>
          <a:p>
            <a:pPr marL="174625" indent="-174625" eaLnBrk="1" hangingPunct="1"/>
            <a:r>
              <a:rPr lang="en-US" altLang="en-US" sz="2000" b="1" dirty="0" smtClean="0">
                <a:latin typeface="Arial" pitchFamily="34" charset="0"/>
                <a:cs typeface="Arial" pitchFamily="34" charset="0"/>
              </a:rPr>
              <a:t>Radial mixers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79" y="4133088"/>
            <a:ext cx="4160521" cy="1577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Mixer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Reproducible operations 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Min-leakage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</a:t>
            </a:r>
          </a:p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clogging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0152" y="996696"/>
            <a:ext cx="6120384" cy="268833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23315" y="1116843"/>
            <a:ext cx="2072413" cy="3919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Coaxial mixer 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0605" y="996696"/>
            <a:ext cx="2263139" cy="268833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85" name="Content Placehold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63" y="1636776"/>
            <a:ext cx="153619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37B6579A.MPG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r="26193" b="18208"/>
          <a:stretch/>
        </p:blipFill>
        <p:spPr bwMode="auto">
          <a:xfrm>
            <a:off x="3099816" y="1644647"/>
            <a:ext cx="1706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Content Placehold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4063" y="3930332"/>
            <a:ext cx="1536193" cy="205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88" y="1635288"/>
            <a:ext cx="1736725" cy="186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39"/>
          <p:cNvSpPr txBox="1">
            <a:spLocks/>
          </p:cNvSpPr>
          <p:nvPr/>
        </p:nvSpPr>
        <p:spPr>
          <a:xfrm>
            <a:off x="0" y="0"/>
            <a:ext cx="9144000" cy="74066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500" b="1" dirty="0" err="1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Micromixer</a:t>
            </a:r>
            <a:r>
              <a:rPr lang="en-US" altLang="en-US" sz="35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 prototypes for seed </a:t>
            </a:r>
            <a:r>
              <a:rPr lang="en-US" altLang="en-US" sz="3500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g</a:t>
            </a:r>
            <a:r>
              <a:rPr lang="en-US" altLang="en-US" sz="3500" b="1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eneration</a:t>
            </a:r>
            <a:endParaRPr lang="en-US" altLang="en-US" sz="3500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12792" y="3685033"/>
            <a:ext cx="4047744" cy="24963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95635" y="1644647"/>
            <a:ext cx="1645920" cy="1856231"/>
            <a:chOff x="6653934" y="609601"/>
            <a:chExt cx="2413866" cy="2819400"/>
          </a:xfrm>
        </p:grpSpPr>
        <p:pic>
          <p:nvPicPr>
            <p:cNvPr id="24" name="Content Placeholder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3934" y="609601"/>
              <a:ext cx="2413866" cy="28194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8485908" y="2745185"/>
              <a:ext cx="0" cy="60960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860867" y="1888039"/>
              <a:ext cx="490549" cy="5403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8485908" y="1981200"/>
              <a:ext cx="0" cy="5943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876288" y="3912624"/>
            <a:ext cx="1736725" cy="2076696"/>
            <a:chOff x="6653933" y="3886200"/>
            <a:chExt cx="2413866" cy="2807215"/>
          </a:xfrm>
        </p:grpSpPr>
        <p:pic>
          <p:nvPicPr>
            <p:cNvPr id="36" name="Picture 35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6457258" y="4082875"/>
              <a:ext cx="2807215" cy="2413866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/>
            <p:nvPr/>
          </p:nvCxnSpPr>
          <p:spPr>
            <a:xfrm flipV="1">
              <a:off x="6979920" y="4346455"/>
              <a:ext cx="640080" cy="394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848600" y="4380038"/>
              <a:ext cx="0" cy="5943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7985967" y="4343400"/>
              <a:ext cx="777033" cy="1023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lide Number Placeholder 11"/>
          <p:cNvSpPr txBox="1">
            <a:spLocks/>
          </p:cNvSpPr>
          <p:nvPr/>
        </p:nvSpPr>
        <p:spPr>
          <a:xfrm>
            <a:off x="698567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Jiang (mjiang3@vcu.edu)</a:t>
            </a:r>
            <a:endParaRPr lang="en-US" b="1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476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739</Words>
  <Application>Microsoft Office PowerPoint</Application>
  <PresentationFormat>On-screen Show (4:3)</PresentationFormat>
  <Paragraphs>234</Paragraphs>
  <Slides>18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宋体</vt:lpstr>
      <vt:lpstr>Arial</vt:lpstr>
      <vt:lpstr>Arial Narrow</vt:lpstr>
      <vt:lpstr>Calibri</vt:lpstr>
      <vt:lpstr>Symbol</vt:lpstr>
      <vt:lpstr>Times New Roman</vt:lpstr>
      <vt:lpstr>Wingdings</vt:lpstr>
      <vt:lpstr>1_Office Theme</vt:lpstr>
      <vt:lpstr>2_Office Theme</vt:lpstr>
      <vt:lpstr>3_Office Theme</vt:lpstr>
      <vt:lpstr>11_Office Theme</vt:lpstr>
      <vt:lpstr>4_Office Theme</vt:lpstr>
      <vt:lpstr>Exploiting multiphase slug flow for controlled manufacturing  of uniform crystals</vt:lpstr>
      <vt:lpstr>Enhance quality control and process efficiency</vt:lpstr>
      <vt:lpstr>PowerPoint Presentation</vt:lpstr>
      <vt:lpstr>PowerPoint Presentation</vt:lpstr>
      <vt:lpstr>Slug flow for crystallization</vt:lpstr>
      <vt:lpstr>Slug-flow crystallization process design</vt:lpstr>
      <vt:lpstr>Demonstration of slug-flow crystallization</vt:lpstr>
      <vt:lpstr>PowerPoint Presentation</vt:lpstr>
      <vt:lpstr>PowerPoint Presentation</vt:lpstr>
      <vt:lpstr>PowerPoint Presentation</vt:lpstr>
      <vt:lpstr>Nucleation in coaxial mixer and growth in slugs</vt:lpstr>
      <vt:lpstr>Summary</vt:lpstr>
      <vt:lpstr>Acknowledgments</vt:lpstr>
      <vt:lpstr>PowerPoint Presentation</vt:lpstr>
      <vt:lpstr>PowerPoint Presentation</vt:lpstr>
      <vt:lpstr>Crystal growth improvement with heating stage</vt:lpstr>
      <vt:lpstr>Slug size uniformity improvement by tube orientation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2018-08-06T16:15:29Z</dcterms:created>
  <dcterms:modified xsi:type="dcterms:W3CDTF">2018-08-07T12:21:02Z</dcterms:modified>
</cp:coreProperties>
</file>